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56" r:id="rId3"/>
    <p:sldId id="281" r:id="rId4"/>
    <p:sldId id="257" r:id="rId6"/>
    <p:sldId id="307" r:id="rId7"/>
    <p:sldId id="308" r:id="rId8"/>
    <p:sldId id="309" r:id="rId9"/>
    <p:sldId id="268" r:id="rId10"/>
    <p:sldId id="267" r:id="rId11"/>
    <p:sldId id="310" r:id="rId12"/>
    <p:sldId id="273" r:id="rId13"/>
    <p:sldId id="269" r:id="rId14"/>
    <p:sldId id="301" r:id="rId15"/>
    <p:sldId id="259" r:id="rId16"/>
    <p:sldId id="311" r:id="rId17"/>
    <p:sldId id="306" r:id="rId18"/>
    <p:sldId id="271" r:id="rId19"/>
    <p:sldId id="276"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9" userDrawn="1">
          <p15:clr>
            <a:srgbClr val="A4A3A4"/>
          </p15:clr>
        </p15:guide>
        <p15:guide id="2" pos="382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6AD98"/>
    <a:srgbClr val="5FAFD5"/>
    <a:srgbClr val="4D9B74"/>
    <a:srgbClr val="91B44D"/>
    <a:srgbClr val="BFBFBF"/>
    <a:srgbClr val="5DA4B7"/>
    <a:srgbClr val="6B9A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86" d="100"/>
          <a:sy n="86" d="100"/>
        </p:scale>
        <p:origin x="236" y="72"/>
      </p:cViewPr>
      <p:guideLst>
        <p:guide orient="horz" pos="2169"/>
        <p:guide pos="382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png>
</file>

<file path=ppt/media/image3.jpeg>
</file>

<file path=ppt/media/image4.jpeg>
</file>

<file path=ppt/media/image5.jpe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z="1200" smtClean="0">
                <a:sym typeface="+mn-ea"/>
              </a:rPr>
              <a:t>Click to edit Master text style</a:t>
            </a:r>
            <a:endParaRPr lang="zh-CN" altLang="en-US" sz="1200" smtClean="0"/>
          </a:p>
          <a:p>
            <a:pPr lvl="1"/>
            <a:r>
              <a:rPr lang="zh-CN" altLang="en-US" sz="1200" smtClean="0">
                <a:sym typeface="+mn-ea"/>
              </a:rPr>
              <a:t>Second level</a:t>
            </a:r>
            <a:endParaRPr lang="zh-CN" altLang="en-US" sz="1200" smtClean="0"/>
          </a:p>
          <a:p>
            <a:pPr lvl="2"/>
            <a:r>
              <a:rPr lang="zh-CN" altLang="en-US" sz="1200" smtClean="0">
                <a:sym typeface="+mn-ea"/>
              </a:rPr>
              <a:t>Third level</a:t>
            </a:r>
            <a:endParaRPr lang="zh-CN" altLang="en-US" sz="1200" smtClean="0"/>
          </a:p>
          <a:p>
            <a:pPr lvl="3"/>
            <a:r>
              <a:rPr lang="zh-CN" altLang="en-US" sz="1200" smtClean="0">
                <a:sym typeface="+mn-ea"/>
              </a:rPr>
              <a:t>Fourth level</a:t>
            </a:r>
            <a:endParaRPr lang="zh-CN" altLang="en-US" sz="1200" smtClean="0"/>
          </a:p>
          <a:p>
            <a:pPr lvl="4"/>
            <a:r>
              <a:rPr lang="zh-CN" altLang="en-US" sz="1200" smtClean="0">
                <a:sym typeface="+mn-ea"/>
              </a:rPr>
              <a:t>Fifth level</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Click to edit Master title style</a:t>
            </a:r>
            <a:endParaRPr lang="zh-CN" altLang="en-US" smtClean="0"/>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Click to edit Master title style</a:t>
            </a:r>
            <a:endParaRPr lang="zh-CN" altLang="en-US" smtClean="0"/>
          </a:p>
        </p:txBody>
      </p:sp>
      <p:sp>
        <p:nvSpPr>
          <p:cNvPr id="4" name="日期占位符 3"/>
          <p:cNvSpPr>
            <a:spLocks noGrp="1"/>
          </p:cNvSpPr>
          <p:nvPr>
            <p:ph type="dt" sz="half" idx="10"/>
          </p:nvPr>
        </p:nvSpPr>
        <p:spPr/>
        <p:txBody>
          <a:bodyPr/>
          <a:lstStyle/>
          <a:p>
            <a:fld id="{03C84AFF-9105-4547-8D2A-08AAF9A063F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74ECC7E-C8EE-4A11-B297-D044C9CE7937}"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3C84AFF-9105-4547-8D2A-08AAF9A063FD}"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74ECC7E-C8EE-4A11-B297-D044C9CE7937}"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Click to edit Master title style</a:t>
            </a:r>
            <a:endParaRPr lang="zh-CN" altLang="en-US" smtClean="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Click to edit Master text style</a:t>
            </a:r>
            <a:endParaRPr lang="zh-CN" altLang="en-US" smtClean="0"/>
          </a:p>
          <a:p>
            <a:pPr lvl="1"/>
            <a:r>
              <a:rPr lang="zh-CN" altLang="en-US" smtClean="0"/>
              <a:t>Second level</a:t>
            </a:r>
            <a:endParaRPr lang="zh-CN" altLang="en-US" smtClean="0"/>
          </a:p>
          <a:p>
            <a:pPr lvl="2"/>
            <a:r>
              <a:rPr lang="zh-CN" altLang="en-US" smtClean="0"/>
              <a:t>Third level</a:t>
            </a:r>
            <a:endParaRPr lang="zh-CN" altLang="en-US" smtClean="0"/>
          </a:p>
          <a:p>
            <a:pPr lvl="3"/>
            <a:r>
              <a:rPr lang="zh-CN" altLang="en-US" smtClean="0"/>
              <a:t>Fourth level</a:t>
            </a:r>
            <a:endParaRPr lang="zh-CN" altLang="en-US" smtClean="0"/>
          </a:p>
          <a:p>
            <a:pPr lvl="4"/>
            <a:r>
              <a:rPr lang="zh-CN" altLang="en-US" smtClean="0"/>
              <a:t>Fifth level</a:t>
            </a:r>
            <a:endParaRPr lang="zh-CN" altLang="en-US" smtClean="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C84AFF-9105-4547-8D2A-08AAF9A063FD}"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4ECC7E-C8EE-4A11-B297-D044C9CE7937}"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2.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8.jpe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xml"/><Relationship Id="rId2" Type="http://schemas.openxmlformats.org/officeDocument/2006/relationships/image" Target="../media/image4.jpeg"/><Relationship Id="rId1"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5.jpeg"/><Relationship Id="rId1" Type="http://schemas.openxmlformats.org/officeDocument/2006/relationships/tags" Target="../tags/tag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pic>
        <p:nvPicPr>
          <p:cNvPr id="13" name="图片 12"/>
          <p:cNvPicPr>
            <a:picLocks noChangeAspect="1"/>
          </p:cNvPicPr>
          <p:nvPr/>
        </p:nvPicPr>
        <p:blipFill rotWithShape="1">
          <a:blip r:embed="rId1" cstate="print">
            <a:extLst>
              <a:ext uri="{28A0092B-C50C-407E-A947-70E740481C1C}">
                <a14:useLocalDpi xmlns:a14="http://schemas.microsoft.com/office/drawing/2010/main" val="0"/>
              </a:ext>
            </a:extLst>
          </a:blip>
          <a:srcRect b="16304"/>
          <a:stretch>
            <a:fillRect/>
          </a:stretch>
        </p:blipFill>
        <p:spPr>
          <a:xfrm>
            <a:off x="0" y="0"/>
            <a:ext cx="12245420" cy="7121236"/>
          </a:xfrm>
          <a:prstGeom prst="rect">
            <a:avLst/>
          </a:prstGeom>
        </p:spPr>
      </p:pic>
      <p:sp>
        <p:nvSpPr>
          <p:cNvPr id="17" name="矩形 16"/>
          <p:cNvSpPr/>
          <p:nvPr/>
        </p:nvSpPr>
        <p:spPr>
          <a:xfrm>
            <a:off x="-104833" y="-154797"/>
            <a:ext cx="12312073" cy="7758979"/>
          </a:xfrm>
          <a:prstGeom prst="rect">
            <a:avLst/>
          </a:prstGeom>
          <a:solidFill>
            <a:schemeClr val="tx1">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Rectangle 13"/>
          <p:cNvSpPr/>
          <p:nvPr/>
        </p:nvSpPr>
        <p:spPr>
          <a:xfrm>
            <a:off x="1823443" y="3353694"/>
            <a:ext cx="8545114" cy="796290"/>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wrap="square" lIns="243797" tIns="121899" rIns="243797" bIns="121899" rtlCol="0" anchor="ctr">
            <a:spAutoFit/>
          </a:bodyPr>
          <a:lstStyle/>
          <a:p>
            <a:pPr algn="ctr">
              <a:tabLst>
                <a:tab pos="337820" algn="l"/>
              </a:tabLst>
            </a:pPr>
            <a:r>
              <a:rPr lang="en-US" sz="3600" b="1" dirty="0">
                <a:solidFill>
                  <a:schemeClr val="bg1"/>
                </a:solidFill>
              </a:rPr>
              <a:t>Đề tài: App bán đồ điện tử</a:t>
            </a:r>
            <a:endParaRPr lang="en-US" sz="3600" b="1" dirty="0">
              <a:solidFill>
                <a:schemeClr val="bg1"/>
              </a:solidFill>
            </a:endParaRPr>
          </a:p>
        </p:txBody>
      </p:sp>
      <p:sp>
        <p:nvSpPr>
          <p:cNvPr id="16" name="Rectangle 13"/>
          <p:cNvSpPr/>
          <p:nvPr/>
        </p:nvSpPr>
        <p:spPr>
          <a:xfrm>
            <a:off x="3287395" y="2056130"/>
            <a:ext cx="5881370" cy="1165860"/>
          </a:xfrm>
          <a:prstGeom prst="rect">
            <a:avLst/>
          </a:prstGeom>
          <a:noFill/>
          <a:ln w="6350" cmpd="sng">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243797" tIns="121899" rIns="243797" bIns="121899" rtlCol="0" anchor="ctr">
            <a:spAutoFit/>
          </a:bodyPr>
          <a:lstStyle/>
          <a:p>
            <a:pPr algn="ctr">
              <a:tabLst>
                <a:tab pos="337820" algn="l"/>
              </a:tabLst>
            </a:pPr>
            <a:r>
              <a:rPr lang="en-US" sz="6000" dirty="0">
                <a:ln w="225425">
                  <a:gradFill>
                    <a:gsLst>
                      <a:gs pos="0">
                        <a:srgbClr val="92D050"/>
                      </a:gs>
                      <a:gs pos="40000">
                        <a:srgbClr val="00B050"/>
                      </a:gs>
                      <a:gs pos="100000">
                        <a:srgbClr val="00B0F0"/>
                      </a:gs>
                    </a:gsLst>
                    <a:lin ang="5400000" scaled="1"/>
                  </a:gradFill>
                </a:ln>
                <a:solidFill>
                  <a:schemeClr val="bg1"/>
                </a:solidFill>
                <a:latin typeface="Microsoft YaHei" panose="020B0503020204020204" pitchFamily="34" charset="-122"/>
                <a:ea typeface="Microsoft YaHei" panose="020B0503020204020204" pitchFamily="34" charset="-122"/>
              </a:rPr>
              <a:t>ĐỒ ÁN SEM IV</a:t>
            </a:r>
            <a:endParaRPr lang="en-US" sz="6000" dirty="0">
              <a:ln w="225425">
                <a:gradFill>
                  <a:gsLst>
                    <a:gs pos="0">
                      <a:srgbClr val="92D050"/>
                    </a:gs>
                    <a:gs pos="40000">
                      <a:srgbClr val="00B050"/>
                    </a:gs>
                    <a:gs pos="100000">
                      <a:srgbClr val="00B0F0"/>
                    </a:gs>
                  </a:gsLst>
                  <a:lin ang="5400000" scaled="1"/>
                </a:gradFill>
              </a:ln>
              <a:solidFill>
                <a:schemeClr val="bg1"/>
              </a:solidFill>
              <a:latin typeface="Microsoft YaHei" panose="020B0503020204020204" pitchFamily="34" charset="-122"/>
              <a:ea typeface="Microsoft YaHei" panose="020B0503020204020204" pitchFamily="34" charset="-122"/>
            </a:endParaRPr>
          </a:p>
        </p:txBody>
      </p:sp>
      <p:grpSp>
        <p:nvGrpSpPr>
          <p:cNvPr id="35" name="组合 34"/>
          <p:cNvGrpSpPr/>
          <p:nvPr/>
        </p:nvGrpSpPr>
        <p:grpSpPr>
          <a:xfrm>
            <a:off x="8931564" y="0"/>
            <a:ext cx="3897745" cy="6858000"/>
            <a:chOff x="8931564" y="0"/>
            <a:chExt cx="3897745" cy="6858000"/>
          </a:xfrm>
        </p:grpSpPr>
        <p:sp>
          <p:nvSpPr>
            <p:cNvPr id="22" name="平行四边形 21"/>
            <p:cNvSpPr/>
            <p:nvPr/>
          </p:nvSpPr>
          <p:spPr>
            <a:xfrm>
              <a:off x="8931564" y="0"/>
              <a:ext cx="2872509" cy="6858000"/>
            </a:xfrm>
            <a:prstGeom prst="parallelogram">
              <a:avLst>
                <a:gd name="adj" fmla="val 72588"/>
              </a:avLst>
            </a:prstGeom>
            <a:solidFill>
              <a:srgbClr val="92D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平行四边形 22"/>
            <p:cNvSpPr/>
            <p:nvPr/>
          </p:nvSpPr>
          <p:spPr>
            <a:xfrm>
              <a:off x="9444180" y="0"/>
              <a:ext cx="2872509" cy="6858000"/>
            </a:xfrm>
            <a:prstGeom prst="parallelogram">
              <a:avLst>
                <a:gd name="adj" fmla="val 72588"/>
              </a:avLst>
            </a:prstGeom>
            <a:solidFill>
              <a:srgbClr val="00B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平行四边形 23"/>
            <p:cNvSpPr/>
            <p:nvPr/>
          </p:nvSpPr>
          <p:spPr>
            <a:xfrm>
              <a:off x="9956800" y="0"/>
              <a:ext cx="2872509" cy="6858000"/>
            </a:xfrm>
            <a:prstGeom prst="parallelogram">
              <a:avLst>
                <a:gd name="adj" fmla="val 72588"/>
              </a:avLst>
            </a:prstGeom>
            <a:solidFill>
              <a:srgbClr val="00B0F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组合 27"/>
          <p:cNvGrpSpPr/>
          <p:nvPr/>
        </p:nvGrpSpPr>
        <p:grpSpPr>
          <a:xfrm flipH="1">
            <a:off x="-618835" y="0"/>
            <a:ext cx="3906981" cy="6858000"/>
            <a:chOff x="1048327" y="309418"/>
            <a:chExt cx="3897745" cy="6858000"/>
          </a:xfrm>
        </p:grpSpPr>
        <p:sp>
          <p:nvSpPr>
            <p:cNvPr id="25" name="平行四边形 24"/>
            <p:cNvSpPr/>
            <p:nvPr/>
          </p:nvSpPr>
          <p:spPr>
            <a:xfrm>
              <a:off x="1048327" y="309418"/>
              <a:ext cx="2872509" cy="6858000"/>
            </a:xfrm>
            <a:prstGeom prst="parallelogram">
              <a:avLst>
                <a:gd name="adj" fmla="val 72588"/>
              </a:avLst>
            </a:prstGeom>
            <a:solidFill>
              <a:srgbClr val="92D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平行四边形 25"/>
            <p:cNvSpPr/>
            <p:nvPr/>
          </p:nvSpPr>
          <p:spPr>
            <a:xfrm>
              <a:off x="1560943" y="309418"/>
              <a:ext cx="2872509" cy="6858000"/>
            </a:xfrm>
            <a:prstGeom prst="parallelogram">
              <a:avLst>
                <a:gd name="adj" fmla="val 72588"/>
              </a:avLst>
            </a:prstGeom>
            <a:solidFill>
              <a:srgbClr val="00B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平行四边形 26"/>
            <p:cNvSpPr/>
            <p:nvPr/>
          </p:nvSpPr>
          <p:spPr>
            <a:xfrm>
              <a:off x="2073563" y="309418"/>
              <a:ext cx="2872509" cy="6858000"/>
            </a:xfrm>
            <a:prstGeom prst="parallelogram">
              <a:avLst>
                <a:gd name="adj" fmla="val 72588"/>
              </a:avLst>
            </a:prstGeom>
            <a:solidFill>
              <a:srgbClr val="00B0F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组合 28"/>
          <p:cNvGrpSpPr/>
          <p:nvPr/>
        </p:nvGrpSpPr>
        <p:grpSpPr>
          <a:xfrm flipH="1">
            <a:off x="8917709" y="0"/>
            <a:ext cx="3906981" cy="6858000"/>
            <a:chOff x="1048327" y="309418"/>
            <a:chExt cx="3897745" cy="6858000"/>
          </a:xfrm>
        </p:grpSpPr>
        <p:sp>
          <p:nvSpPr>
            <p:cNvPr id="30" name="平行四边形 29"/>
            <p:cNvSpPr/>
            <p:nvPr/>
          </p:nvSpPr>
          <p:spPr>
            <a:xfrm>
              <a:off x="1048327" y="309418"/>
              <a:ext cx="2872509" cy="6858000"/>
            </a:xfrm>
            <a:prstGeom prst="parallelogram">
              <a:avLst>
                <a:gd name="adj" fmla="val 72588"/>
              </a:avLst>
            </a:prstGeom>
            <a:solidFill>
              <a:srgbClr val="92D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平行四边形 30"/>
            <p:cNvSpPr/>
            <p:nvPr/>
          </p:nvSpPr>
          <p:spPr>
            <a:xfrm>
              <a:off x="1560943" y="309418"/>
              <a:ext cx="2872509" cy="6858000"/>
            </a:xfrm>
            <a:prstGeom prst="parallelogram">
              <a:avLst>
                <a:gd name="adj" fmla="val 72588"/>
              </a:avLst>
            </a:prstGeom>
            <a:solidFill>
              <a:srgbClr val="00B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平行四边形 31"/>
            <p:cNvSpPr/>
            <p:nvPr/>
          </p:nvSpPr>
          <p:spPr>
            <a:xfrm>
              <a:off x="2073563" y="309418"/>
              <a:ext cx="2872509" cy="6858000"/>
            </a:xfrm>
            <a:prstGeom prst="parallelogram">
              <a:avLst>
                <a:gd name="adj" fmla="val 72588"/>
              </a:avLst>
            </a:prstGeom>
            <a:solidFill>
              <a:srgbClr val="00B0F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651164" y="0"/>
            <a:ext cx="3897745" cy="6858000"/>
            <a:chOff x="8931564" y="0"/>
            <a:chExt cx="3897745" cy="6858000"/>
          </a:xfrm>
        </p:grpSpPr>
        <p:sp>
          <p:nvSpPr>
            <p:cNvPr id="37" name="平行四边形 36"/>
            <p:cNvSpPr/>
            <p:nvPr/>
          </p:nvSpPr>
          <p:spPr>
            <a:xfrm>
              <a:off x="8931564" y="0"/>
              <a:ext cx="2872509" cy="6858000"/>
            </a:xfrm>
            <a:prstGeom prst="parallelogram">
              <a:avLst>
                <a:gd name="adj" fmla="val 72588"/>
              </a:avLst>
            </a:prstGeom>
            <a:solidFill>
              <a:srgbClr val="92D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p:cNvSpPr/>
            <p:nvPr/>
          </p:nvSpPr>
          <p:spPr>
            <a:xfrm>
              <a:off x="9444180" y="0"/>
              <a:ext cx="2872509" cy="6858000"/>
            </a:xfrm>
            <a:prstGeom prst="parallelogram">
              <a:avLst>
                <a:gd name="adj" fmla="val 72588"/>
              </a:avLst>
            </a:prstGeom>
            <a:solidFill>
              <a:srgbClr val="00B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平行四边形 38"/>
            <p:cNvSpPr/>
            <p:nvPr/>
          </p:nvSpPr>
          <p:spPr>
            <a:xfrm>
              <a:off x="9956800" y="0"/>
              <a:ext cx="2872509" cy="6858000"/>
            </a:xfrm>
            <a:prstGeom prst="parallelogram">
              <a:avLst>
                <a:gd name="adj" fmla="val 72588"/>
              </a:avLst>
            </a:prstGeom>
            <a:solidFill>
              <a:srgbClr val="00B0F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Rectangle 13"/>
          <p:cNvSpPr/>
          <p:nvPr/>
        </p:nvSpPr>
        <p:spPr>
          <a:xfrm>
            <a:off x="3288030" y="2009775"/>
            <a:ext cx="5880735" cy="1165860"/>
          </a:xfrm>
          <a:prstGeom prst="rect">
            <a:avLst/>
          </a:prstGeom>
          <a:noFill/>
          <a:ln w="6350" cmpd="sng">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243797" tIns="121899" rIns="243797" bIns="121899" rtlCol="0" anchor="ctr">
            <a:spAutoFit/>
          </a:bodyPr>
          <a:lstStyle/>
          <a:p>
            <a:pPr algn="ctr">
              <a:tabLst>
                <a:tab pos="337820" algn="l"/>
              </a:tabLst>
            </a:pPr>
            <a:r>
              <a:rPr lang="en-US" sz="6000" dirty="0">
                <a:ln w="225425">
                  <a:noFill/>
                </a:ln>
                <a:solidFill>
                  <a:schemeClr val="bg1"/>
                </a:solidFill>
                <a:latin typeface="Microsoft YaHei" panose="020B0503020204020204" pitchFamily="34" charset="-122"/>
                <a:ea typeface="Microsoft YaHei" panose="020B0503020204020204" pitchFamily="34" charset="-122"/>
              </a:rPr>
              <a:t>ĐỒ ÁN SEM IV</a:t>
            </a:r>
            <a:endParaRPr lang="en-US" sz="6000" dirty="0">
              <a:ln w="225425">
                <a:noFill/>
              </a:ln>
              <a:solidFill>
                <a:schemeClr val="bg1"/>
              </a:solidFill>
              <a:latin typeface="Microsoft YaHei" panose="020B0503020204020204" pitchFamily="34" charset="-122"/>
              <a:ea typeface="Microsoft YaHei" panose="020B0503020204020204" pitchFamily="34" charset="-122"/>
            </a:endParaRPr>
          </a:p>
        </p:txBody>
      </p:sp>
      <p:sp>
        <p:nvSpPr>
          <p:cNvPr id="41" name="圆角矩形 40"/>
          <p:cNvSpPr/>
          <p:nvPr/>
        </p:nvSpPr>
        <p:spPr>
          <a:xfrm>
            <a:off x="4401185" y="4147185"/>
            <a:ext cx="3389630" cy="678815"/>
          </a:xfrm>
          <a:prstGeom prst="roundRect">
            <a:avLst>
              <a:gd name="adj" fmla="val 50000"/>
            </a:avLst>
          </a:prstGeom>
          <a:gradFill flip="none" rotWithShape="1">
            <a:gsLst>
              <a:gs pos="0">
                <a:srgbClr val="92D050"/>
              </a:gs>
              <a:gs pos="40000">
                <a:srgbClr val="00B050"/>
              </a:gs>
              <a:gs pos="100000">
                <a:srgbClr val="00B0F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4614793" y="4171398"/>
            <a:ext cx="2977515" cy="583565"/>
          </a:xfrm>
          <a:prstGeom prst="rect">
            <a:avLst/>
          </a:prstGeom>
        </p:spPr>
        <p:txBody>
          <a:bodyPr wrap="none">
            <a:spAutoFit/>
          </a:bodyPr>
          <a:lstStyle/>
          <a:p>
            <a:r>
              <a:rPr lang="en-US" altLang="zh-CN" sz="1600" dirty="0" smtClean="0">
                <a:solidFill>
                  <a:schemeClr val="bg1"/>
                </a:solidFill>
              </a:rPr>
              <a:t>HỌ VÀ TÊN: NGUYỄN THANH LÂM</a:t>
            </a:r>
            <a:endParaRPr lang="en-US" altLang="zh-CN" sz="1600" dirty="0" smtClean="0">
              <a:solidFill>
                <a:schemeClr val="bg1"/>
              </a:solidFill>
            </a:endParaRPr>
          </a:p>
          <a:p>
            <a:r>
              <a:rPr lang="en-US" altLang="zh-CN" sz="1600" dirty="0" smtClean="0">
                <a:solidFill>
                  <a:schemeClr val="bg1"/>
                </a:solidFill>
              </a:rPr>
              <a:t>	LỚP: C2010G1</a:t>
            </a:r>
            <a:endParaRPr lang="en-US" altLang="zh-CN" sz="1600" dirty="0" smtClean="0">
              <a:solidFill>
                <a:schemeClr val="bg1"/>
              </a:solidFill>
            </a:endParaRPr>
          </a:p>
        </p:txBody>
      </p:sp>
      <p:pic>
        <p:nvPicPr>
          <p:cNvPr id="2" name="Viva La Vida-Coldplay">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6659418" y="7197437"/>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circle/>
      </p:transition>
    </mc:Choice>
    <mc:Fallback>
      <p:transition>
        <p:circle/>
      </p:transition>
    </mc:Fallback>
  </mc:AlternateContent>
  <p:timing>
    <p:tnLst>
      <p:par>
        <p:cTn id="1" dur="indefinite" restart="never" nodeType="tmRoot">
          <p:childTnLst>
            <p:audio>
              <p:cMediaNode vol="80000" numSld="999" showWhenStopped="0">
                <p:cTn id="2"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p:cNvSpPr txBox="1"/>
          <p:nvPr/>
        </p:nvSpPr>
        <p:spPr>
          <a:xfrm>
            <a:off x="10241446" y="6197046"/>
            <a:ext cx="1385876" cy="291500"/>
          </a:xfrm>
          <a:prstGeom prst="rect">
            <a:avLst/>
          </a:prstGeom>
          <a:noFill/>
        </p:spPr>
        <p:txBody>
          <a:bodyPr>
            <a:spAutoFit/>
          </a:bodyPr>
          <a:lstStyle/>
          <a:p>
            <a:pPr algn="r" eaLnBrk="1" fontAlgn="auto" hangingPunct="1">
              <a:spcBef>
                <a:spcPts val="0"/>
              </a:spcBef>
              <a:spcAft>
                <a:spcPts val="0"/>
              </a:spcAft>
              <a:defRPr/>
            </a:pPr>
            <a:r>
              <a:rPr lang="id-ID" sz="1200" dirty="0">
                <a:solidFill>
                  <a:schemeClr val="bg1">
                    <a:lumMod val="65000"/>
                  </a:schemeClr>
                </a:solidFill>
                <a:latin typeface="+mn-lt"/>
              </a:rPr>
              <a:t> </a:t>
            </a:r>
            <a:fld id="{8B763248-CFDA-4E43-B7C5-079F24C4D2B1}" type="slidenum">
              <a:rPr lang="id-ID" sz="1200" dirty="0">
                <a:solidFill>
                  <a:schemeClr val="bg1">
                    <a:lumMod val="65000"/>
                  </a:schemeClr>
                </a:solidFill>
                <a:latin typeface="+mn-lt"/>
              </a:rPr>
            </a:fld>
            <a:endParaRPr lang="id-ID" sz="1200" dirty="0">
              <a:solidFill>
                <a:schemeClr val="bg1">
                  <a:lumMod val="50000"/>
                </a:schemeClr>
              </a:solidFill>
              <a:latin typeface="+mn-lt"/>
            </a:endParaRPr>
          </a:p>
        </p:txBody>
      </p:sp>
      <p:sp>
        <p:nvSpPr>
          <p:cNvPr id="48" name="TextBox 9"/>
          <p:cNvSpPr txBox="1">
            <a:spLocks noChangeAspect="1"/>
          </p:cNvSpPr>
          <p:nvPr/>
        </p:nvSpPr>
        <p:spPr>
          <a:xfrm>
            <a:off x="3670935" y="692785"/>
            <a:ext cx="4850130" cy="645160"/>
          </a:xfrm>
          <a:prstGeom prst="rect">
            <a:avLst/>
          </a:prstGeom>
          <a:noFill/>
        </p:spPr>
        <p:txBody>
          <a:bodyPr wrap="square">
            <a:spAutoFit/>
          </a:bodyPr>
          <a:lstStyle/>
          <a:p>
            <a:pPr algn="ctr" eaLnBrk="1" fontAlgn="auto" hangingPunct="1">
              <a:spcBef>
                <a:spcPts val="0"/>
              </a:spcBef>
              <a:spcAft>
                <a:spcPts val="0"/>
              </a:spcAft>
              <a:defRPr/>
            </a:pPr>
            <a:r>
              <a:rPr lang="en-US" altLang="id-ID" sz="3600" dirty="0">
                <a:solidFill>
                  <a:schemeClr val="bg1">
                    <a:lumMod val="50000"/>
                  </a:schemeClr>
                </a:solidFill>
              </a:rPr>
              <a:t>Sơ đồ quan hệ thực thể</a:t>
            </a:r>
            <a:endParaRPr lang="en-US" altLang="id-ID" sz="3600" dirty="0">
              <a:solidFill>
                <a:schemeClr val="bg1">
                  <a:lumMod val="50000"/>
                </a:schemeClr>
              </a:solidFill>
            </a:endParaRPr>
          </a:p>
        </p:txBody>
      </p:sp>
      <p:sp>
        <p:nvSpPr>
          <p:cNvPr id="49" name="圆角矩形 48"/>
          <p:cNvSpPr/>
          <p:nvPr/>
        </p:nvSpPr>
        <p:spPr>
          <a:xfrm>
            <a:off x="4401127" y="1204556"/>
            <a:ext cx="3389746" cy="45719"/>
          </a:xfrm>
          <a:prstGeom prst="roundRect">
            <a:avLst>
              <a:gd name="adj" fmla="val 50000"/>
            </a:avLst>
          </a:prstGeom>
          <a:gradFill flip="none" rotWithShape="1">
            <a:gsLst>
              <a:gs pos="0">
                <a:srgbClr val="92D050"/>
              </a:gs>
              <a:gs pos="40000">
                <a:srgbClr val="00B050"/>
              </a:gs>
              <a:gs pos="100000">
                <a:srgbClr val="00B0F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Picture 3" descr="Untitled Diagram-Page-3.drawio (1)"/>
          <p:cNvPicPr>
            <a:picLocks noChangeAspect="1"/>
          </p:cNvPicPr>
          <p:nvPr/>
        </p:nvPicPr>
        <p:blipFill>
          <a:blip r:embed="rId1"/>
          <a:stretch>
            <a:fillRect/>
          </a:stretch>
        </p:blipFill>
        <p:spPr>
          <a:xfrm>
            <a:off x="2804795" y="1436370"/>
            <a:ext cx="6581775" cy="45815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wedge/>
      </p:transition>
    </mc:Choice>
    <mc:Fallback>
      <p:transition spd="slow">
        <p:wedg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ategory"/>
          <p:cNvPicPr>
            <a:picLocks noChangeAspect="1"/>
          </p:cNvPicPr>
          <p:nvPr/>
        </p:nvPicPr>
        <p:blipFill>
          <a:blip r:embed="rId1"/>
          <a:stretch>
            <a:fillRect/>
          </a:stretch>
        </p:blipFill>
        <p:spPr>
          <a:xfrm>
            <a:off x="414655" y="123825"/>
            <a:ext cx="4890135" cy="3658235"/>
          </a:xfrm>
          <a:prstGeom prst="rect">
            <a:avLst/>
          </a:prstGeom>
        </p:spPr>
      </p:pic>
      <p:pic>
        <p:nvPicPr>
          <p:cNvPr id="4" name="Picture 3" descr="product"/>
          <p:cNvPicPr>
            <a:picLocks noChangeAspect="1"/>
          </p:cNvPicPr>
          <p:nvPr/>
        </p:nvPicPr>
        <p:blipFill>
          <a:blip r:embed="rId2"/>
          <a:stretch>
            <a:fillRect/>
          </a:stretch>
        </p:blipFill>
        <p:spPr>
          <a:xfrm>
            <a:off x="5433060" y="123825"/>
            <a:ext cx="6597650" cy="3657600"/>
          </a:xfrm>
          <a:prstGeom prst="rect">
            <a:avLst/>
          </a:prstGeom>
        </p:spPr>
      </p:pic>
      <p:pic>
        <p:nvPicPr>
          <p:cNvPr id="5" name="Picture 4" descr="order"/>
          <p:cNvPicPr>
            <a:picLocks noChangeAspect="1"/>
          </p:cNvPicPr>
          <p:nvPr/>
        </p:nvPicPr>
        <p:blipFill>
          <a:blip r:embed="rId3"/>
          <a:stretch>
            <a:fillRect/>
          </a:stretch>
        </p:blipFill>
        <p:spPr>
          <a:xfrm>
            <a:off x="6077585" y="3839845"/>
            <a:ext cx="5662930" cy="2824480"/>
          </a:xfrm>
          <a:prstGeom prst="rect">
            <a:avLst/>
          </a:prstGeom>
        </p:spPr>
      </p:pic>
      <p:pic>
        <p:nvPicPr>
          <p:cNvPr id="6" name="Picture 5" descr="user"/>
          <p:cNvPicPr>
            <a:picLocks noChangeAspect="1"/>
          </p:cNvPicPr>
          <p:nvPr/>
        </p:nvPicPr>
        <p:blipFill>
          <a:blip r:embed="rId4"/>
          <a:stretch>
            <a:fillRect/>
          </a:stretch>
        </p:blipFill>
        <p:spPr>
          <a:xfrm>
            <a:off x="0" y="3577590"/>
            <a:ext cx="6208395" cy="3147060"/>
          </a:xfrm>
          <a:prstGeom prst="rect">
            <a:avLst/>
          </a:prstGeom>
        </p:spPr>
      </p:pic>
    </p:spTree>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Untitled Diagram-Page-2.drawio (1)"/>
          <p:cNvPicPr>
            <a:picLocks noChangeAspect="1"/>
          </p:cNvPicPr>
          <p:nvPr/>
        </p:nvPicPr>
        <p:blipFill>
          <a:blip r:embed="rId1"/>
          <a:stretch>
            <a:fillRect/>
          </a:stretch>
        </p:blipFill>
        <p:spPr>
          <a:xfrm>
            <a:off x="6314440" y="70485"/>
            <a:ext cx="5391150" cy="4676775"/>
          </a:xfrm>
          <a:prstGeom prst="rect">
            <a:avLst/>
          </a:prstGeom>
        </p:spPr>
      </p:pic>
      <p:pic>
        <p:nvPicPr>
          <p:cNvPr id="3" name="Picture 2" descr="purcharse"/>
          <p:cNvPicPr>
            <a:picLocks noChangeAspect="1"/>
          </p:cNvPicPr>
          <p:nvPr/>
        </p:nvPicPr>
        <p:blipFill>
          <a:blip r:embed="rId2"/>
          <a:stretch>
            <a:fillRect/>
          </a:stretch>
        </p:blipFill>
        <p:spPr>
          <a:xfrm>
            <a:off x="0" y="70485"/>
            <a:ext cx="6021070" cy="4023360"/>
          </a:xfrm>
          <a:prstGeom prst="rect">
            <a:avLst/>
          </a:prstGeom>
        </p:spPr>
      </p:pic>
      <p:pic>
        <p:nvPicPr>
          <p:cNvPr id="4" name="Picture 3" descr="Untitled Diagram-Page-2.drawio"/>
          <p:cNvPicPr>
            <a:picLocks noChangeAspect="1"/>
          </p:cNvPicPr>
          <p:nvPr/>
        </p:nvPicPr>
        <p:blipFill>
          <a:blip r:embed="rId3"/>
          <a:stretch>
            <a:fillRect/>
          </a:stretch>
        </p:blipFill>
        <p:spPr>
          <a:xfrm>
            <a:off x="3683000" y="4093845"/>
            <a:ext cx="4826000" cy="2687955"/>
          </a:xfrm>
          <a:prstGeom prst="rect">
            <a:avLst/>
          </a:prstGeom>
        </p:spPr>
      </p:pic>
    </p:spTree>
  </p:cSld>
  <p:clrMapOvr>
    <a:masterClrMapping/>
  </p:clrMapOvr>
  <p:transition>
    <p:wheel spokes="8"/>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4"/>
          <p:cNvSpPr/>
          <p:nvPr/>
        </p:nvSpPr>
        <p:spPr>
          <a:xfrm>
            <a:off x="10172546" y="1257084"/>
            <a:ext cx="2049978" cy="222072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a:solidFill>
                <a:schemeClr val="bg1"/>
              </a:solidFill>
            </a:endParaRPr>
          </a:p>
        </p:txBody>
      </p:sp>
      <p:grpSp>
        <p:nvGrpSpPr>
          <p:cNvPr id="49" name="组合 48"/>
          <p:cNvGrpSpPr/>
          <p:nvPr/>
        </p:nvGrpSpPr>
        <p:grpSpPr>
          <a:xfrm>
            <a:off x="-75209" y="1261181"/>
            <a:ext cx="12287067" cy="4412760"/>
            <a:chOff x="-75209" y="1261181"/>
            <a:chExt cx="12287067" cy="4412760"/>
          </a:xfrm>
          <a:gradFill>
            <a:gsLst>
              <a:gs pos="0">
                <a:srgbClr val="92D050"/>
              </a:gs>
              <a:gs pos="28000">
                <a:srgbClr val="00B050"/>
              </a:gs>
              <a:gs pos="100000">
                <a:srgbClr val="00B0F0"/>
              </a:gs>
            </a:gsLst>
            <a:lin ang="18900000" scaled="1"/>
          </a:gradFill>
        </p:grpSpPr>
        <p:sp>
          <p:nvSpPr>
            <p:cNvPr id="3" name="Rectangle 2"/>
            <p:cNvSpPr/>
            <p:nvPr/>
          </p:nvSpPr>
          <p:spPr>
            <a:xfrm>
              <a:off x="-75209" y="1261181"/>
              <a:ext cx="2049978" cy="221252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a:solidFill>
                  <a:schemeClr val="bg1"/>
                </a:solidFill>
              </a:endParaRPr>
            </a:p>
          </p:txBody>
        </p:sp>
        <p:sp>
          <p:nvSpPr>
            <p:cNvPr id="4" name="Rectangle 3"/>
            <p:cNvSpPr/>
            <p:nvPr/>
          </p:nvSpPr>
          <p:spPr>
            <a:xfrm>
              <a:off x="1957704" y="3459366"/>
              <a:ext cx="2081975" cy="221252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a:solidFill>
                  <a:schemeClr val="bg1"/>
                </a:solidFill>
              </a:endParaRPr>
            </a:p>
          </p:txBody>
        </p:sp>
        <p:sp>
          <p:nvSpPr>
            <p:cNvPr id="5" name="Rectangle 4"/>
            <p:cNvSpPr/>
            <p:nvPr/>
          </p:nvSpPr>
          <p:spPr>
            <a:xfrm>
              <a:off x="4005549" y="1261181"/>
              <a:ext cx="2094774" cy="221252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dirty="0">
                <a:solidFill>
                  <a:schemeClr val="bg1"/>
                </a:solidFill>
              </a:endParaRPr>
            </a:p>
          </p:txBody>
        </p:sp>
        <p:sp>
          <p:nvSpPr>
            <p:cNvPr id="6" name="Rectangle 5"/>
            <p:cNvSpPr/>
            <p:nvPr/>
          </p:nvSpPr>
          <p:spPr>
            <a:xfrm>
              <a:off x="6093923" y="3459366"/>
              <a:ext cx="2032913" cy="221252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dirty="0">
                <a:solidFill>
                  <a:schemeClr val="bg1"/>
                </a:solidFill>
              </a:endParaRPr>
            </a:p>
          </p:txBody>
        </p:sp>
        <p:sp>
          <p:nvSpPr>
            <p:cNvPr id="7" name="Rectangle 6"/>
            <p:cNvSpPr/>
            <p:nvPr/>
          </p:nvSpPr>
          <p:spPr>
            <a:xfrm>
              <a:off x="8107636" y="1261181"/>
              <a:ext cx="2069176" cy="221252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a:solidFill>
                  <a:schemeClr val="bg1"/>
                </a:solidFill>
              </a:endParaRPr>
            </a:p>
          </p:txBody>
        </p:sp>
        <p:sp>
          <p:nvSpPr>
            <p:cNvPr id="8" name="Rectangle 7"/>
            <p:cNvSpPr/>
            <p:nvPr/>
          </p:nvSpPr>
          <p:spPr>
            <a:xfrm>
              <a:off x="10161881" y="3461415"/>
              <a:ext cx="2049977" cy="221252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dirty="0">
                <a:solidFill>
                  <a:schemeClr val="bg1"/>
                </a:solidFill>
              </a:endParaRPr>
            </a:p>
          </p:txBody>
        </p:sp>
      </p:grpSp>
      <p:grpSp>
        <p:nvGrpSpPr>
          <p:cNvPr id="9" name="Group 8"/>
          <p:cNvGrpSpPr/>
          <p:nvPr/>
        </p:nvGrpSpPr>
        <p:grpSpPr>
          <a:xfrm>
            <a:off x="2792377" y="3779260"/>
            <a:ext cx="416575" cy="580096"/>
            <a:chOff x="-990600" y="3375025"/>
            <a:chExt cx="571500" cy="828675"/>
          </a:xfrm>
          <a:solidFill>
            <a:schemeClr val="bg1"/>
          </a:solidFill>
        </p:grpSpPr>
        <p:sp>
          <p:nvSpPr>
            <p:cNvPr id="10" name="Freeform 5"/>
            <p:cNvSpPr>
              <a:spLocks noEditPoints="1"/>
            </p:cNvSpPr>
            <p:nvPr/>
          </p:nvSpPr>
          <p:spPr bwMode="auto">
            <a:xfrm>
              <a:off x="-990600" y="3375025"/>
              <a:ext cx="571500" cy="828675"/>
            </a:xfrm>
            <a:custGeom>
              <a:avLst/>
              <a:gdLst>
                <a:gd name="T0" fmla="*/ 131 w 152"/>
                <a:gd name="T1" fmla="*/ 0 h 220"/>
                <a:gd name="T2" fmla="*/ 21 w 152"/>
                <a:gd name="T3" fmla="*/ 0 h 220"/>
                <a:gd name="T4" fmla="*/ 0 w 152"/>
                <a:gd name="T5" fmla="*/ 21 h 220"/>
                <a:gd name="T6" fmla="*/ 0 w 152"/>
                <a:gd name="T7" fmla="*/ 199 h 220"/>
                <a:gd name="T8" fmla="*/ 21 w 152"/>
                <a:gd name="T9" fmla="*/ 220 h 220"/>
                <a:gd name="T10" fmla="*/ 131 w 152"/>
                <a:gd name="T11" fmla="*/ 220 h 220"/>
                <a:gd name="T12" fmla="*/ 152 w 152"/>
                <a:gd name="T13" fmla="*/ 199 h 220"/>
                <a:gd name="T14" fmla="*/ 152 w 152"/>
                <a:gd name="T15" fmla="*/ 21 h 220"/>
                <a:gd name="T16" fmla="*/ 131 w 152"/>
                <a:gd name="T17" fmla="*/ 0 h 220"/>
                <a:gd name="T18" fmla="*/ 138 w 152"/>
                <a:gd name="T19" fmla="*/ 199 h 220"/>
                <a:gd name="T20" fmla="*/ 131 w 152"/>
                <a:gd name="T21" fmla="*/ 206 h 220"/>
                <a:gd name="T22" fmla="*/ 21 w 152"/>
                <a:gd name="T23" fmla="*/ 206 h 220"/>
                <a:gd name="T24" fmla="*/ 14 w 152"/>
                <a:gd name="T25" fmla="*/ 199 h 220"/>
                <a:gd name="T26" fmla="*/ 14 w 152"/>
                <a:gd name="T27" fmla="*/ 186 h 220"/>
                <a:gd name="T28" fmla="*/ 138 w 152"/>
                <a:gd name="T29" fmla="*/ 186 h 220"/>
                <a:gd name="T30" fmla="*/ 138 w 152"/>
                <a:gd name="T31" fmla="*/ 199 h 220"/>
                <a:gd name="T32" fmla="*/ 138 w 152"/>
                <a:gd name="T33" fmla="*/ 179 h 220"/>
                <a:gd name="T34" fmla="*/ 14 w 152"/>
                <a:gd name="T35" fmla="*/ 179 h 220"/>
                <a:gd name="T36" fmla="*/ 14 w 152"/>
                <a:gd name="T37" fmla="*/ 41 h 220"/>
                <a:gd name="T38" fmla="*/ 138 w 152"/>
                <a:gd name="T39" fmla="*/ 41 h 220"/>
                <a:gd name="T40" fmla="*/ 138 w 152"/>
                <a:gd name="T41" fmla="*/ 179 h 220"/>
                <a:gd name="T42" fmla="*/ 138 w 152"/>
                <a:gd name="T43" fmla="*/ 34 h 220"/>
                <a:gd name="T44" fmla="*/ 14 w 152"/>
                <a:gd name="T45" fmla="*/ 34 h 220"/>
                <a:gd name="T46" fmla="*/ 14 w 152"/>
                <a:gd name="T47" fmla="*/ 21 h 220"/>
                <a:gd name="T48" fmla="*/ 21 w 152"/>
                <a:gd name="T49" fmla="*/ 14 h 220"/>
                <a:gd name="T50" fmla="*/ 131 w 152"/>
                <a:gd name="T51" fmla="*/ 14 h 220"/>
                <a:gd name="T52" fmla="*/ 138 w 152"/>
                <a:gd name="T53" fmla="*/ 21 h 220"/>
                <a:gd name="T54" fmla="*/ 138 w 152"/>
                <a:gd name="T55" fmla="*/ 3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2" h="220">
                  <a:moveTo>
                    <a:pt x="131" y="0"/>
                  </a:moveTo>
                  <a:cubicBezTo>
                    <a:pt x="21" y="0"/>
                    <a:pt x="21" y="0"/>
                    <a:pt x="21" y="0"/>
                  </a:cubicBezTo>
                  <a:cubicBezTo>
                    <a:pt x="10" y="0"/>
                    <a:pt x="0" y="9"/>
                    <a:pt x="0" y="21"/>
                  </a:cubicBezTo>
                  <a:cubicBezTo>
                    <a:pt x="0" y="199"/>
                    <a:pt x="0" y="199"/>
                    <a:pt x="0" y="199"/>
                  </a:cubicBezTo>
                  <a:cubicBezTo>
                    <a:pt x="0" y="211"/>
                    <a:pt x="10" y="220"/>
                    <a:pt x="21" y="220"/>
                  </a:cubicBezTo>
                  <a:cubicBezTo>
                    <a:pt x="131" y="220"/>
                    <a:pt x="131" y="220"/>
                    <a:pt x="131" y="220"/>
                  </a:cubicBezTo>
                  <a:cubicBezTo>
                    <a:pt x="142" y="220"/>
                    <a:pt x="152" y="211"/>
                    <a:pt x="152" y="199"/>
                  </a:cubicBezTo>
                  <a:cubicBezTo>
                    <a:pt x="152" y="21"/>
                    <a:pt x="152" y="21"/>
                    <a:pt x="152" y="21"/>
                  </a:cubicBezTo>
                  <a:cubicBezTo>
                    <a:pt x="152" y="9"/>
                    <a:pt x="142" y="0"/>
                    <a:pt x="131" y="0"/>
                  </a:cubicBezTo>
                  <a:close/>
                  <a:moveTo>
                    <a:pt x="138" y="199"/>
                  </a:moveTo>
                  <a:cubicBezTo>
                    <a:pt x="138" y="203"/>
                    <a:pt x="135" y="206"/>
                    <a:pt x="131" y="206"/>
                  </a:cubicBezTo>
                  <a:cubicBezTo>
                    <a:pt x="21" y="206"/>
                    <a:pt x="21" y="206"/>
                    <a:pt x="21" y="206"/>
                  </a:cubicBezTo>
                  <a:cubicBezTo>
                    <a:pt x="17" y="206"/>
                    <a:pt x="14" y="203"/>
                    <a:pt x="14" y="199"/>
                  </a:cubicBezTo>
                  <a:cubicBezTo>
                    <a:pt x="14" y="186"/>
                    <a:pt x="14" y="186"/>
                    <a:pt x="14" y="186"/>
                  </a:cubicBezTo>
                  <a:cubicBezTo>
                    <a:pt x="138" y="186"/>
                    <a:pt x="138" y="186"/>
                    <a:pt x="138" y="186"/>
                  </a:cubicBezTo>
                  <a:lnTo>
                    <a:pt x="138" y="199"/>
                  </a:lnTo>
                  <a:close/>
                  <a:moveTo>
                    <a:pt x="138" y="179"/>
                  </a:moveTo>
                  <a:cubicBezTo>
                    <a:pt x="14" y="179"/>
                    <a:pt x="14" y="179"/>
                    <a:pt x="14" y="179"/>
                  </a:cubicBezTo>
                  <a:cubicBezTo>
                    <a:pt x="14" y="41"/>
                    <a:pt x="14" y="41"/>
                    <a:pt x="14" y="41"/>
                  </a:cubicBezTo>
                  <a:cubicBezTo>
                    <a:pt x="138" y="41"/>
                    <a:pt x="138" y="41"/>
                    <a:pt x="138" y="41"/>
                  </a:cubicBezTo>
                  <a:lnTo>
                    <a:pt x="138" y="179"/>
                  </a:lnTo>
                  <a:close/>
                  <a:moveTo>
                    <a:pt x="138" y="34"/>
                  </a:moveTo>
                  <a:cubicBezTo>
                    <a:pt x="14" y="34"/>
                    <a:pt x="14" y="34"/>
                    <a:pt x="14" y="34"/>
                  </a:cubicBezTo>
                  <a:cubicBezTo>
                    <a:pt x="14" y="21"/>
                    <a:pt x="14" y="21"/>
                    <a:pt x="14" y="21"/>
                  </a:cubicBezTo>
                  <a:cubicBezTo>
                    <a:pt x="14" y="17"/>
                    <a:pt x="17" y="14"/>
                    <a:pt x="21" y="14"/>
                  </a:cubicBezTo>
                  <a:cubicBezTo>
                    <a:pt x="131" y="14"/>
                    <a:pt x="131" y="14"/>
                    <a:pt x="131" y="14"/>
                  </a:cubicBezTo>
                  <a:cubicBezTo>
                    <a:pt x="135" y="14"/>
                    <a:pt x="138" y="17"/>
                    <a:pt x="138" y="21"/>
                  </a:cubicBezTo>
                  <a:lnTo>
                    <a:pt x="138" y="34"/>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11" name="Freeform 6"/>
            <p:cNvSpPr/>
            <p:nvPr/>
          </p:nvSpPr>
          <p:spPr bwMode="auto">
            <a:xfrm>
              <a:off x="-757238" y="3454400"/>
              <a:ext cx="104775" cy="22225"/>
            </a:xfrm>
            <a:custGeom>
              <a:avLst/>
              <a:gdLst>
                <a:gd name="T0" fmla="*/ 28 w 28"/>
                <a:gd name="T1" fmla="*/ 3 h 6"/>
                <a:gd name="T2" fmla="*/ 24 w 28"/>
                <a:gd name="T3" fmla="*/ 6 h 6"/>
                <a:gd name="T4" fmla="*/ 4 w 28"/>
                <a:gd name="T5" fmla="*/ 6 h 6"/>
                <a:gd name="T6" fmla="*/ 0 w 28"/>
                <a:gd name="T7" fmla="*/ 3 h 6"/>
                <a:gd name="T8" fmla="*/ 0 w 28"/>
                <a:gd name="T9" fmla="*/ 3 h 6"/>
                <a:gd name="T10" fmla="*/ 4 w 28"/>
                <a:gd name="T11" fmla="*/ 0 h 6"/>
                <a:gd name="T12" fmla="*/ 24 w 28"/>
                <a:gd name="T13" fmla="*/ 0 h 6"/>
                <a:gd name="T14" fmla="*/ 28 w 28"/>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
                  <a:moveTo>
                    <a:pt x="28" y="3"/>
                  </a:moveTo>
                  <a:cubicBezTo>
                    <a:pt x="28" y="5"/>
                    <a:pt x="26" y="6"/>
                    <a:pt x="24" y="6"/>
                  </a:cubicBezTo>
                  <a:cubicBezTo>
                    <a:pt x="4" y="6"/>
                    <a:pt x="4" y="6"/>
                    <a:pt x="4" y="6"/>
                  </a:cubicBezTo>
                  <a:cubicBezTo>
                    <a:pt x="2" y="6"/>
                    <a:pt x="0" y="5"/>
                    <a:pt x="0" y="3"/>
                  </a:cubicBezTo>
                  <a:cubicBezTo>
                    <a:pt x="0" y="3"/>
                    <a:pt x="0" y="3"/>
                    <a:pt x="0" y="3"/>
                  </a:cubicBezTo>
                  <a:cubicBezTo>
                    <a:pt x="0" y="1"/>
                    <a:pt x="2" y="0"/>
                    <a:pt x="4" y="0"/>
                  </a:cubicBezTo>
                  <a:cubicBezTo>
                    <a:pt x="24" y="0"/>
                    <a:pt x="24" y="0"/>
                    <a:pt x="24" y="0"/>
                  </a:cubicBezTo>
                  <a:cubicBezTo>
                    <a:pt x="26" y="0"/>
                    <a:pt x="28" y="1"/>
                    <a:pt x="28" y="3"/>
                  </a:cubicBez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12" name="Freeform 7"/>
            <p:cNvSpPr/>
            <p:nvPr/>
          </p:nvSpPr>
          <p:spPr bwMode="auto">
            <a:xfrm>
              <a:off x="-730250" y="4097338"/>
              <a:ext cx="52387" cy="26988"/>
            </a:xfrm>
            <a:custGeom>
              <a:avLst/>
              <a:gdLst>
                <a:gd name="T0" fmla="*/ 14 w 14"/>
                <a:gd name="T1" fmla="*/ 4 h 7"/>
                <a:gd name="T2" fmla="*/ 10 w 14"/>
                <a:gd name="T3" fmla="*/ 7 h 7"/>
                <a:gd name="T4" fmla="*/ 4 w 14"/>
                <a:gd name="T5" fmla="*/ 7 h 7"/>
                <a:gd name="T6" fmla="*/ 0 w 14"/>
                <a:gd name="T7" fmla="*/ 4 h 7"/>
                <a:gd name="T8" fmla="*/ 0 w 14"/>
                <a:gd name="T9" fmla="*/ 4 h 7"/>
                <a:gd name="T10" fmla="*/ 4 w 14"/>
                <a:gd name="T11" fmla="*/ 0 h 7"/>
                <a:gd name="T12" fmla="*/ 10 w 14"/>
                <a:gd name="T13" fmla="*/ 0 h 7"/>
                <a:gd name="T14" fmla="*/ 14 w 14"/>
                <a:gd name="T15" fmla="*/ 4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7">
                  <a:moveTo>
                    <a:pt x="14" y="4"/>
                  </a:moveTo>
                  <a:cubicBezTo>
                    <a:pt x="14" y="6"/>
                    <a:pt x="12" y="7"/>
                    <a:pt x="10" y="7"/>
                  </a:cubicBezTo>
                  <a:cubicBezTo>
                    <a:pt x="4" y="7"/>
                    <a:pt x="4" y="7"/>
                    <a:pt x="4" y="7"/>
                  </a:cubicBezTo>
                  <a:cubicBezTo>
                    <a:pt x="2" y="7"/>
                    <a:pt x="0" y="6"/>
                    <a:pt x="0" y="4"/>
                  </a:cubicBezTo>
                  <a:cubicBezTo>
                    <a:pt x="0" y="4"/>
                    <a:pt x="0" y="4"/>
                    <a:pt x="0" y="4"/>
                  </a:cubicBezTo>
                  <a:cubicBezTo>
                    <a:pt x="0" y="2"/>
                    <a:pt x="2" y="0"/>
                    <a:pt x="4" y="0"/>
                  </a:cubicBezTo>
                  <a:cubicBezTo>
                    <a:pt x="10" y="0"/>
                    <a:pt x="10" y="0"/>
                    <a:pt x="10" y="0"/>
                  </a:cubicBezTo>
                  <a:cubicBezTo>
                    <a:pt x="12" y="0"/>
                    <a:pt x="14" y="2"/>
                    <a:pt x="14" y="4"/>
                  </a:cubicBez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sp>
        <p:nvSpPr>
          <p:cNvPr id="13" name="Freeform 8"/>
          <p:cNvSpPr>
            <a:spLocks noEditPoints="1"/>
          </p:cNvSpPr>
          <p:nvPr/>
        </p:nvSpPr>
        <p:spPr bwMode="auto">
          <a:xfrm>
            <a:off x="665002" y="1570525"/>
            <a:ext cx="475697" cy="522403"/>
          </a:xfrm>
          <a:custGeom>
            <a:avLst/>
            <a:gdLst>
              <a:gd name="T0" fmla="*/ 179 w 192"/>
              <a:gd name="T1" fmla="*/ 35 h 220"/>
              <a:gd name="T2" fmla="*/ 171 w 192"/>
              <a:gd name="T3" fmla="*/ 9 h 220"/>
              <a:gd name="T4" fmla="*/ 158 w 192"/>
              <a:gd name="T5" fmla="*/ 0 h 220"/>
              <a:gd name="T6" fmla="*/ 34 w 192"/>
              <a:gd name="T7" fmla="*/ 0 h 220"/>
              <a:gd name="T8" fmla="*/ 21 w 192"/>
              <a:gd name="T9" fmla="*/ 9 h 220"/>
              <a:gd name="T10" fmla="*/ 13 w 192"/>
              <a:gd name="T11" fmla="*/ 35 h 220"/>
              <a:gd name="T12" fmla="*/ 0 w 192"/>
              <a:gd name="T13" fmla="*/ 48 h 220"/>
              <a:gd name="T14" fmla="*/ 0 w 192"/>
              <a:gd name="T15" fmla="*/ 69 h 220"/>
              <a:gd name="T16" fmla="*/ 13 w 192"/>
              <a:gd name="T17" fmla="*/ 82 h 220"/>
              <a:gd name="T18" fmla="*/ 21 w 192"/>
              <a:gd name="T19" fmla="*/ 82 h 220"/>
              <a:gd name="T20" fmla="*/ 20 w 192"/>
              <a:gd name="T21" fmla="*/ 84 h 220"/>
              <a:gd name="T22" fmla="*/ 34 w 192"/>
              <a:gd name="T23" fmla="*/ 208 h 220"/>
              <a:gd name="T24" fmla="*/ 48 w 192"/>
              <a:gd name="T25" fmla="*/ 220 h 220"/>
              <a:gd name="T26" fmla="*/ 144 w 192"/>
              <a:gd name="T27" fmla="*/ 220 h 220"/>
              <a:gd name="T28" fmla="*/ 158 w 192"/>
              <a:gd name="T29" fmla="*/ 208 h 220"/>
              <a:gd name="T30" fmla="*/ 172 w 192"/>
              <a:gd name="T31" fmla="*/ 84 h 220"/>
              <a:gd name="T32" fmla="*/ 171 w 192"/>
              <a:gd name="T33" fmla="*/ 82 h 220"/>
              <a:gd name="T34" fmla="*/ 179 w 192"/>
              <a:gd name="T35" fmla="*/ 82 h 220"/>
              <a:gd name="T36" fmla="*/ 192 w 192"/>
              <a:gd name="T37" fmla="*/ 69 h 220"/>
              <a:gd name="T38" fmla="*/ 192 w 192"/>
              <a:gd name="T39" fmla="*/ 48 h 220"/>
              <a:gd name="T40" fmla="*/ 179 w 192"/>
              <a:gd name="T41" fmla="*/ 35 h 220"/>
              <a:gd name="T42" fmla="*/ 34 w 192"/>
              <a:gd name="T43" fmla="*/ 14 h 220"/>
              <a:gd name="T44" fmla="*/ 158 w 192"/>
              <a:gd name="T45" fmla="*/ 14 h 220"/>
              <a:gd name="T46" fmla="*/ 165 w 192"/>
              <a:gd name="T47" fmla="*/ 34 h 220"/>
              <a:gd name="T48" fmla="*/ 27 w 192"/>
              <a:gd name="T49" fmla="*/ 34 h 220"/>
              <a:gd name="T50" fmla="*/ 34 w 192"/>
              <a:gd name="T51" fmla="*/ 14 h 220"/>
              <a:gd name="T52" fmla="*/ 48 w 192"/>
              <a:gd name="T53" fmla="*/ 206 h 220"/>
              <a:gd name="T54" fmla="*/ 46 w 192"/>
              <a:gd name="T55" fmla="*/ 186 h 220"/>
              <a:gd name="T56" fmla="*/ 146 w 192"/>
              <a:gd name="T57" fmla="*/ 186 h 220"/>
              <a:gd name="T58" fmla="*/ 144 w 192"/>
              <a:gd name="T59" fmla="*/ 206 h 220"/>
              <a:gd name="T60" fmla="*/ 48 w 192"/>
              <a:gd name="T61" fmla="*/ 206 h 220"/>
              <a:gd name="T62" fmla="*/ 147 w 192"/>
              <a:gd name="T63" fmla="*/ 179 h 220"/>
              <a:gd name="T64" fmla="*/ 45 w 192"/>
              <a:gd name="T65" fmla="*/ 179 h 220"/>
              <a:gd name="T66" fmla="*/ 37 w 192"/>
              <a:gd name="T67" fmla="*/ 110 h 220"/>
              <a:gd name="T68" fmla="*/ 155 w 192"/>
              <a:gd name="T69" fmla="*/ 110 h 220"/>
              <a:gd name="T70" fmla="*/ 147 w 192"/>
              <a:gd name="T71" fmla="*/ 179 h 220"/>
              <a:gd name="T72" fmla="*/ 156 w 192"/>
              <a:gd name="T73" fmla="*/ 103 h 220"/>
              <a:gd name="T74" fmla="*/ 36 w 192"/>
              <a:gd name="T75" fmla="*/ 103 h 220"/>
              <a:gd name="T76" fmla="*/ 34 w 192"/>
              <a:gd name="T77" fmla="*/ 82 h 220"/>
              <a:gd name="T78" fmla="*/ 158 w 192"/>
              <a:gd name="T79" fmla="*/ 82 h 220"/>
              <a:gd name="T80" fmla="*/ 156 w 192"/>
              <a:gd name="T81" fmla="*/ 103 h 220"/>
              <a:gd name="T82" fmla="*/ 179 w 192"/>
              <a:gd name="T83" fmla="*/ 69 h 220"/>
              <a:gd name="T84" fmla="*/ 13 w 192"/>
              <a:gd name="T85" fmla="*/ 69 h 220"/>
              <a:gd name="T86" fmla="*/ 13 w 192"/>
              <a:gd name="T87" fmla="*/ 48 h 220"/>
              <a:gd name="T88" fmla="*/ 179 w 192"/>
              <a:gd name="T89" fmla="*/ 48 h 220"/>
              <a:gd name="T90" fmla="*/ 179 w 192"/>
              <a:gd name="T91" fmla="*/ 69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2" h="220">
                <a:moveTo>
                  <a:pt x="179" y="35"/>
                </a:moveTo>
                <a:cubicBezTo>
                  <a:pt x="171" y="9"/>
                  <a:pt x="171" y="9"/>
                  <a:pt x="171" y="9"/>
                </a:cubicBezTo>
                <a:cubicBezTo>
                  <a:pt x="169" y="4"/>
                  <a:pt x="164" y="0"/>
                  <a:pt x="158" y="0"/>
                </a:cubicBezTo>
                <a:cubicBezTo>
                  <a:pt x="34" y="0"/>
                  <a:pt x="34" y="0"/>
                  <a:pt x="34" y="0"/>
                </a:cubicBezTo>
                <a:cubicBezTo>
                  <a:pt x="28" y="0"/>
                  <a:pt x="23" y="4"/>
                  <a:pt x="21" y="9"/>
                </a:cubicBezTo>
                <a:cubicBezTo>
                  <a:pt x="13" y="35"/>
                  <a:pt x="13" y="35"/>
                  <a:pt x="13" y="35"/>
                </a:cubicBezTo>
                <a:cubicBezTo>
                  <a:pt x="5" y="35"/>
                  <a:pt x="0" y="41"/>
                  <a:pt x="0" y="48"/>
                </a:cubicBezTo>
                <a:cubicBezTo>
                  <a:pt x="0" y="69"/>
                  <a:pt x="0" y="69"/>
                  <a:pt x="0" y="69"/>
                </a:cubicBezTo>
                <a:cubicBezTo>
                  <a:pt x="0" y="76"/>
                  <a:pt x="6" y="82"/>
                  <a:pt x="13" y="82"/>
                </a:cubicBezTo>
                <a:cubicBezTo>
                  <a:pt x="21" y="82"/>
                  <a:pt x="21" y="82"/>
                  <a:pt x="21" y="82"/>
                </a:cubicBezTo>
                <a:cubicBezTo>
                  <a:pt x="21" y="83"/>
                  <a:pt x="20" y="83"/>
                  <a:pt x="20" y="84"/>
                </a:cubicBezTo>
                <a:cubicBezTo>
                  <a:pt x="34" y="208"/>
                  <a:pt x="34" y="208"/>
                  <a:pt x="34" y="208"/>
                </a:cubicBezTo>
                <a:cubicBezTo>
                  <a:pt x="35" y="215"/>
                  <a:pt x="41" y="220"/>
                  <a:pt x="48" y="220"/>
                </a:cubicBezTo>
                <a:cubicBezTo>
                  <a:pt x="144" y="220"/>
                  <a:pt x="144" y="220"/>
                  <a:pt x="144" y="220"/>
                </a:cubicBezTo>
                <a:cubicBezTo>
                  <a:pt x="151" y="220"/>
                  <a:pt x="157" y="215"/>
                  <a:pt x="158" y="208"/>
                </a:cubicBezTo>
                <a:cubicBezTo>
                  <a:pt x="172" y="84"/>
                  <a:pt x="172" y="84"/>
                  <a:pt x="172" y="84"/>
                </a:cubicBezTo>
                <a:cubicBezTo>
                  <a:pt x="172" y="83"/>
                  <a:pt x="171" y="83"/>
                  <a:pt x="171" y="82"/>
                </a:cubicBezTo>
                <a:cubicBezTo>
                  <a:pt x="179" y="82"/>
                  <a:pt x="179" y="82"/>
                  <a:pt x="179" y="82"/>
                </a:cubicBezTo>
                <a:cubicBezTo>
                  <a:pt x="186" y="82"/>
                  <a:pt x="192" y="76"/>
                  <a:pt x="192" y="69"/>
                </a:cubicBezTo>
                <a:cubicBezTo>
                  <a:pt x="192" y="48"/>
                  <a:pt x="192" y="48"/>
                  <a:pt x="192" y="48"/>
                </a:cubicBezTo>
                <a:cubicBezTo>
                  <a:pt x="192" y="41"/>
                  <a:pt x="186" y="35"/>
                  <a:pt x="179" y="35"/>
                </a:cubicBezTo>
                <a:close/>
                <a:moveTo>
                  <a:pt x="34" y="14"/>
                </a:moveTo>
                <a:cubicBezTo>
                  <a:pt x="158" y="14"/>
                  <a:pt x="158" y="14"/>
                  <a:pt x="158" y="14"/>
                </a:cubicBezTo>
                <a:cubicBezTo>
                  <a:pt x="165" y="34"/>
                  <a:pt x="165" y="34"/>
                  <a:pt x="165" y="34"/>
                </a:cubicBezTo>
                <a:cubicBezTo>
                  <a:pt x="27" y="34"/>
                  <a:pt x="27" y="34"/>
                  <a:pt x="27" y="34"/>
                </a:cubicBezTo>
                <a:lnTo>
                  <a:pt x="34" y="14"/>
                </a:lnTo>
                <a:close/>
                <a:moveTo>
                  <a:pt x="48" y="206"/>
                </a:moveTo>
                <a:cubicBezTo>
                  <a:pt x="46" y="186"/>
                  <a:pt x="46" y="186"/>
                  <a:pt x="46" y="186"/>
                </a:cubicBezTo>
                <a:cubicBezTo>
                  <a:pt x="146" y="186"/>
                  <a:pt x="146" y="186"/>
                  <a:pt x="146" y="186"/>
                </a:cubicBezTo>
                <a:cubicBezTo>
                  <a:pt x="144" y="206"/>
                  <a:pt x="144" y="206"/>
                  <a:pt x="144" y="206"/>
                </a:cubicBezTo>
                <a:lnTo>
                  <a:pt x="48" y="206"/>
                </a:lnTo>
                <a:close/>
                <a:moveTo>
                  <a:pt x="147" y="179"/>
                </a:moveTo>
                <a:cubicBezTo>
                  <a:pt x="45" y="179"/>
                  <a:pt x="45" y="179"/>
                  <a:pt x="45" y="179"/>
                </a:cubicBezTo>
                <a:cubicBezTo>
                  <a:pt x="37" y="110"/>
                  <a:pt x="37" y="110"/>
                  <a:pt x="37" y="110"/>
                </a:cubicBezTo>
                <a:cubicBezTo>
                  <a:pt x="155" y="110"/>
                  <a:pt x="155" y="110"/>
                  <a:pt x="155" y="110"/>
                </a:cubicBezTo>
                <a:lnTo>
                  <a:pt x="147" y="179"/>
                </a:lnTo>
                <a:close/>
                <a:moveTo>
                  <a:pt x="156" y="103"/>
                </a:moveTo>
                <a:cubicBezTo>
                  <a:pt x="36" y="103"/>
                  <a:pt x="36" y="103"/>
                  <a:pt x="36" y="103"/>
                </a:cubicBezTo>
                <a:cubicBezTo>
                  <a:pt x="34" y="82"/>
                  <a:pt x="34" y="82"/>
                  <a:pt x="34" y="82"/>
                </a:cubicBezTo>
                <a:cubicBezTo>
                  <a:pt x="158" y="82"/>
                  <a:pt x="158" y="82"/>
                  <a:pt x="158" y="82"/>
                </a:cubicBezTo>
                <a:lnTo>
                  <a:pt x="156" y="103"/>
                </a:lnTo>
                <a:close/>
                <a:moveTo>
                  <a:pt x="179" y="69"/>
                </a:moveTo>
                <a:cubicBezTo>
                  <a:pt x="13" y="69"/>
                  <a:pt x="13" y="69"/>
                  <a:pt x="13" y="69"/>
                </a:cubicBezTo>
                <a:cubicBezTo>
                  <a:pt x="13" y="48"/>
                  <a:pt x="13" y="48"/>
                  <a:pt x="13" y="48"/>
                </a:cubicBezTo>
                <a:cubicBezTo>
                  <a:pt x="179" y="48"/>
                  <a:pt x="179" y="48"/>
                  <a:pt x="179" y="48"/>
                </a:cubicBezTo>
                <a:lnTo>
                  <a:pt x="179" y="69"/>
                </a:lnTo>
                <a:close/>
              </a:path>
            </a:pathLst>
          </a:custGeom>
          <a:solidFill>
            <a:schemeClr val="bg1"/>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nvGrpSpPr>
          <p:cNvPr id="14" name="Group 13"/>
          <p:cNvGrpSpPr/>
          <p:nvPr/>
        </p:nvGrpSpPr>
        <p:grpSpPr>
          <a:xfrm>
            <a:off x="8870464" y="1590615"/>
            <a:ext cx="543711" cy="455015"/>
            <a:chOff x="-4425950" y="3429000"/>
            <a:chExt cx="827087" cy="720725"/>
          </a:xfrm>
          <a:solidFill>
            <a:schemeClr val="bg1"/>
          </a:solidFill>
        </p:grpSpPr>
        <p:sp>
          <p:nvSpPr>
            <p:cNvPr id="15" name="Freeform 9"/>
            <p:cNvSpPr>
              <a:spLocks noEditPoints="1"/>
            </p:cNvSpPr>
            <p:nvPr/>
          </p:nvSpPr>
          <p:spPr bwMode="auto">
            <a:xfrm>
              <a:off x="-4425950" y="3429000"/>
              <a:ext cx="827087" cy="720725"/>
            </a:xfrm>
            <a:custGeom>
              <a:avLst/>
              <a:gdLst>
                <a:gd name="T0" fmla="*/ 219 w 220"/>
                <a:gd name="T1" fmla="*/ 113 h 192"/>
                <a:gd name="T2" fmla="*/ 192 w 220"/>
                <a:gd name="T3" fmla="*/ 10 h 192"/>
                <a:gd name="T4" fmla="*/ 179 w 220"/>
                <a:gd name="T5" fmla="*/ 0 h 192"/>
                <a:gd name="T6" fmla="*/ 110 w 220"/>
                <a:gd name="T7" fmla="*/ 0 h 192"/>
                <a:gd name="T8" fmla="*/ 41 w 220"/>
                <a:gd name="T9" fmla="*/ 0 h 192"/>
                <a:gd name="T10" fmla="*/ 28 w 220"/>
                <a:gd name="T11" fmla="*/ 10 h 192"/>
                <a:gd name="T12" fmla="*/ 1 w 220"/>
                <a:gd name="T13" fmla="*/ 113 h 192"/>
                <a:gd name="T14" fmla="*/ 0 w 220"/>
                <a:gd name="T15" fmla="*/ 117 h 192"/>
                <a:gd name="T16" fmla="*/ 0 w 220"/>
                <a:gd name="T17" fmla="*/ 165 h 192"/>
                <a:gd name="T18" fmla="*/ 28 w 220"/>
                <a:gd name="T19" fmla="*/ 192 h 192"/>
                <a:gd name="T20" fmla="*/ 193 w 220"/>
                <a:gd name="T21" fmla="*/ 192 h 192"/>
                <a:gd name="T22" fmla="*/ 220 w 220"/>
                <a:gd name="T23" fmla="*/ 165 h 192"/>
                <a:gd name="T24" fmla="*/ 220 w 220"/>
                <a:gd name="T25" fmla="*/ 117 h 192"/>
                <a:gd name="T26" fmla="*/ 219 w 220"/>
                <a:gd name="T27" fmla="*/ 113 h 192"/>
                <a:gd name="T28" fmla="*/ 206 w 220"/>
                <a:gd name="T29" fmla="*/ 165 h 192"/>
                <a:gd name="T30" fmla="*/ 193 w 220"/>
                <a:gd name="T31" fmla="*/ 178 h 192"/>
                <a:gd name="T32" fmla="*/ 28 w 220"/>
                <a:gd name="T33" fmla="*/ 178 h 192"/>
                <a:gd name="T34" fmla="*/ 14 w 220"/>
                <a:gd name="T35" fmla="*/ 165 h 192"/>
                <a:gd name="T36" fmla="*/ 14 w 220"/>
                <a:gd name="T37" fmla="*/ 117 h 192"/>
                <a:gd name="T38" fmla="*/ 41 w 220"/>
                <a:gd name="T39" fmla="*/ 13 h 192"/>
                <a:gd name="T40" fmla="*/ 179 w 220"/>
                <a:gd name="T41" fmla="*/ 13 h 192"/>
                <a:gd name="T42" fmla="*/ 206 w 220"/>
                <a:gd name="T43" fmla="*/ 117 h 192"/>
                <a:gd name="T44" fmla="*/ 206 w 220"/>
                <a:gd name="T45" fmla="*/ 165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0" h="192">
                  <a:moveTo>
                    <a:pt x="219" y="113"/>
                  </a:moveTo>
                  <a:cubicBezTo>
                    <a:pt x="192" y="10"/>
                    <a:pt x="192" y="10"/>
                    <a:pt x="192" y="10"/>
                  </a:cubicBezTo>
                  <a:cubicBezTo>
                    <a:pt x="190" y="4"/>
                    <a:pt x="185" y="0"/>
                    <a:pt x="179" y="0"/>
                  </a:cubicBezTo>
                  <a:cubicBezTo>
                    <a:pt x="110" y="0"/>
                    <a:pt x="110" y="0"/>
                    <a:pt x="110" y="0"/>
                  </a:cubicBezTo>
                  <a:cubicBezTo>
                    <a:pt x="41" y="0"/>
                    <a:pt x="41" y="0"/>
                    <a:pt x="41" y="0"/>
                  </a:cubicBezTo>
                  <a:cubicBezTo>
                    <a:pt x="35" y="0"/>
                    <a:pt x="30" y="4"/>
                    <a:pt x="28" y="10"/>
                  </a:cubicBezTo>
                  <a:cubicBezTo>
                    <a:pt x="1" y="113"/>
                    <a:pt x="1" y="113"/>
                    <a:pt x="1" y="113"/>
                  </a:cubicBezTo>
                  <a:cubicBezTo>
                    <a:pt x="0" y="114"/>
                    <a:pt x="0" y="115"/>
                    <a:pt x="0" y="117"/>
                  </a:cubicBezTo>
                  <a:cubicBezTo>
                    <a:pt x="0" y="165"/>
                    <a:pt x="0" y="165"/>
                    <a:pt x="0" y="165"/>
                  </a:cubicBezTo>
                  <a:cubicBezTo>
                    <a:pt x="0" y="180"/>
                    <a:pt x="12" y="192"/>
                    <a:pt x="28" y="192"/>
                  </a:cubicBezTo>
                  <a:cubicBezTo>
                    <a:pt x="193" y="192"/>
                    <a:pt x="193" y="192"/>
                    <a:pt x="193" y="192"/>
                  </a:cubicBezTo>
                  <a:cubicBezTo>
                    <a:pt x="208" y="192"/>
                    <a:pt x="220" y="180"/>
                    <a:pt x="220" y="165"/>
                  </a:cubicBezTo>
                  <a:cubicBezTo>
                    <a:pt x="220" y="117"/>
                    <a:pt x="220" y="117"/>
                    <a:pt x="220" y="117"/>
                  </a:cubicBezTo>
                  <a:cubicBezTo>
                    <a:pt x="220" y="115"/>
                    <a:pt x="220" y="114"/>
                    <a:pt x="219" y="113"/>
                  </a:cubicBezTo>
                  <a:close/>
                  <a:moveTo>
                    <a:pt x="206" y="165"/>
                  </a:moveTo>
                  <a:cubicBezTo>
                    <a:pt x="206" y="172"/>
                    <a:pt x="200" y="178"/>
                    <a:pt x="193" y="178"/>
                  </a:cubicBezTo>
                  <a:cubicBezTo>
                    <a:pt x="28" y="178"/>
                    <a:pt x="28" y="178"/>
                    <a:pt x="28" y="178"/>
                  </a:cubicBezTo>
                  <a:cubicBezTo>
                    <a:pt x="20" y="178"/>
                    <a:pt x="14" y="172"/>
                    <a:pt x="14" y="165"/>
                  </a:cubicBezTo>
                  <a:cubicBezTo>
                    <a:pt x="14" y="117"/>
                    <a:pt x="14" y="117"/>
                    <a:pt x="14" y="117"/>
                  </a:cubicBezTo>
                  <a:cubicBezTo>
                    <a:pt x="41" y="13"/>
                    <a:pt x="41" y="13"/>
                    <a:pt x="41" y="13"/>
                  </a:cubicBezTo>
                  <a:cubicBezTo>
                    <a:pt x="179" y="13"/>
                    <a:pt x="179" y="13"/>
                    <a:pt x="179" y="13"/>
                  </a:cubicBezTo>
                  <a:cubicBezTo>
                    <a:pt x="206" y="117"/>
                    <a:pt x="206" y="117"/>
                    <a:pt x="206" y="117"/>
                  </a:cubicBezTo>
                  <a:lnTo>
                    <a:pt x="206" y="165"/>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16" name="Freeform 10"/>
            <p:cNvSpPr>
              <a:spLocks noEditPoints="1"/>
            </p:cNvSpPr>
            <p:nvPr/>
          </p:nvSpPr>
          <p:spPr bwMode="auto">
            <a:xfrm>
              <a:off x="-4327525" y="3530600"/>
              <a:ext cx="630237" cy="465138"/>
            </a:xfrm>
            <a:custGeom>
              <a:avLst/>
              <a:gdLst>
                <a:gd name="T0" fmla="*/ 137 w 168"/>
                <a:gd name="T1" fmla="*/ 0 h 124"/>
                <a:gd name="T2" fmla="*/ 31 w 168"/>
                <a:gd name="T3" fmla="*/ 0 h 124"/>
                <a:gd name="T4" fmla="*/ 24 w 168"/>
                <a:gd name="T5" fmla="*/ 5 h 124"/>
                <a:gd name="T6" fmla="*/ 0 w 168"/>
                <a:gd name="T7" fmla="*/ 88 h 124"/>
                <a:gd name="T8" fmla="*/ 2 w 168"/>
                <a:gd name="T9" fmla="*/ 94 h 124"/>
                <a:gd name="T10" fmla="*/ 7 w 168"/>
                <a:gd name="T11" fmla="*/ 96 h 124"/>
                <a:gd name="T12" fmla="*/ 27 w 168"/>
                <a:gd name="T13" fmla="*/ 96 h 124"/>
                <a:gd name="T14" fmla="*/ 35 w 168"/>
                <a:gd name="T15" fmla="*/ 96 h 124"/>
                <a:gd name="T16" fmla="*/ 38 w 168"/>
                <a:gd name="T17" fmla="*/ 96 h 124"/>
                <a:gd name="T18" fmla="*/ 48 w 168"/>
                <a:gd name="T19" fmla="*/ 116 h 124"/>
                <a:gd name="T20" fmla="*/ 61 w 168"/>
                <a:gd name="T21" fmla="*/ 124 h 124"/>
                <a:gd name="T22" fmla="*/ 107 w 168"/>
                <a:gd name="T23" fmla="*/ 124 h 124"/>
                <a:gd name="T24" fmla="*/ 120 w 168"/>
                <a:gd name="T25" fmla="*/ 116 h 124"/>
                <a:gd name="T26" fmla="*/ 130 w 168"/>
                <a:gd name="T27" fmla="*/ 96 h 124"/>
                <a:gd name="T28" fmla="*/ 133 w 168"/>
                <a:gd name="T29" fmla="*/ 96 h 124"/>
                <a:gd name="T30" fmla="*/ 141 w 168"/>
                <a:gd name="T31" fmla="*/ 96 h 124"/>
                <a:gd name="T32" fmla="*/ 161 w 168"/>
                <a:gd name="T33" fmla="*/ 96 h 124"/>
                <a:gd name="T34" fmla="*/ 166 w 168"/>
                <a:gd name="T35" fmla="*/ 94 h 124"/>
                <a:gd name="T36" fmla="*/ 168 w 168"/>
                <a:gd name="T37" fmla="*/ 88 h 124"/>
                <a:gd name="T38" fmla="*/ 144 w 168"/>
                <a:gd name="T39" fmla="*/ 5 h 124"/>
                <a:gd name="T40" fmla="*/ 137 w 168"/>
                <a:gd name="T41" fmla="*/ 0 h 124"/>
                <a:gd name="T42" fmla="*/ 141 w 168"/>
                <a:gd name="T43" fmla="*/ 83 h 124"/>
                <a:gd name="T44" fmla="*/ 130 w 168"/>
                <a:gd name="T45" fmla="*/ 83 h 124"/>
                <a:gd name="T46" fmla="*/ 117 w 168"/>
                <a:gd name="T47" fmla="*/ 90 h 124"/>
                <a:gd name="T48" fmla="*/ 107 w 168"/>
                <a:gd name="T49" fmla="*/ 110 h 124"/>
                <a:gd name="T50" fmla="*/ 61 w 168"/>
                <a:gd name="T51" fmla="*/ 110 h 124"/>
                <a:gd name="T52" fmla="*/ 51 w 168"/>
                <a:gd name="T53" fmla="*/ 90 h 124"/>
                <a:gd name="T54" fmla="*/ 38 w 168"/>
                <a:gd name="T55" fmla="*/ 83 h 124"/>
                <a:gd name="T56" fmla="*/ 27 w 168"/>
                <a:gd name="T57" fmla="*/ 83 h 124"/>
                <a:gd name="T58" fmla="*/ 11 w 168"/>
                <a:gd name="T59" fmla="*/ 83 h 124"/>
                <a:gd name="T60" fmla="*/ 31 w 168"/>
                <a:gd name="T61" fmla="*/ 7 h 124"/>
                <a:gd name="T62" fmla="*/ 137 w 168"/>
                <a:gd name="T63" fmla="*/ 7 h 124"/>
                <a:gd name="T64" fmla="*/ 157 w 168"/>
                <a:gd name="T65" fmla="*/ 83 h 124"/>
                <a:gd name="T66" fmla="*/ 141 w 168"/>
                <a:gd name="T67" fmla="*/ 8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8" h="124">
                  <a:moveTo>
                    <a:pt x="137" y="0"/>
                  </a:moveTo>
                  <a:cubicBezTo>
                    <a:pt x="31" y="0"/>
                    <a:pt x="31" y="0"/>
                    <a:pt x="31" y="0"/>
                  </a:cubicBezTo>
                  <a:cubicBezTo>
                    <a:pt x="28" y="0"/>
                    <a:pt x="25" y="2"/>
                    <a:pt x="24" y="5"/>
                  </a:cubicBezTo>
                  <a:cubicBezTo>
                    <a:pt x="0" y="88"/>
                    <a:pt x="0" y="88"/>
                    <a:pt x="0" y="88"/>
                  </a:cubicBezTo>
                  <a:cubicBezTo>
                    <a:pt x="0" y="90"/>
                    <a:pt x="0" y="92"/>
                    <a:pt x="2" y="94"/>
                  </a:cubicBezTo>
                  <a:cubicBezTo>
                    <a:pt x="3" y="96"/>
                    <a:pt x="5" y="96"/>
                    <a:pt x="7" y="96"/>
                  </a:cubicBezTo>
                  <a:cubicBezTo>
                    <a:pt x="27" y="96"/>
                    <a:pt x="27" y="96"/>
                    <a:pt x="27" y="96"/>
                  </a:cubicBezTo>
                  <a:cubicBezTo>
                    <a:pt x="35" y="96"/>
                    <a:pt x="35" y="96"/>
                    <a:pt x="35" y="96"/>
                  </a:cubicBezTo>
                  <a:cubicBezTo>
                    <a:pt x="38" y="96"/>
                    <a:pt x="38" y="96"/>
                    <a:pt x="38" y="96"/>
                  </a:cubicBezTo>
                  <a:cubicBezTo>
                    <a:pt x="48" y="116"/>
                    <a:pt x="48" y="116"/>
                    <a:pt x="48" y="116"/>
                  </a:cubicBezTo>
                  <a:cubicBezTo>
                    <a:pt x="51" y="121"/>
                    <a:pt x="56" y="124"/>
                    <a:pt x="61" y="124"/>
                  </a:cubicBezTo>
                  <a:cubicBezTo>
                    <a:pt x="107" y="124"/>
                    <a:pt x="107" y="124"/>
                    <a:pt x="107" y="124"/>
                  </a:cubicBezTo>
                  <a:cubicBezTo>
                    <a:pt x="112" y="124"/>
                    <a:pt x="117" y="121"/>
                    <a:pt x="120" y="116"/>
                  </a:cubicBezTo>
                  <a:cubicBezTo>
                    <a:pt x="130" y="96"/>
                    <a:pt x="130" y="96"/>
                    <a:pt x="130" y="96"/>
                  </a:cubicBezTo>
                  <a:cubicBezTo>
                    <a:pt x="133" y="96"/>
                    <a:pt x="133" y="96"/>
                    <a:pt x="133" y="96"/>
                  </a:cubicBezTo>
                  <a:cubicBezTo>
                    <a:pt x="141" y="96"/>
                    <a:pt x="141" y="96"/>
                    <a:pt x="141" y="96"/>
                  </a:cubicBezTo>
                  <a:cubicBezTo>
                    <a:pt x="161" y="96"/>
                    <a:pt x="161" y="96"/>
                    <a:pt x="161" y="96"/>
                  </a:cubicBezTo>
                  <a:cubicBezTo>
                    <a:pt x="163" y="96"/>
                    <a:pt x="165" y="96"/>
                    <a:pt x="166" y="94"/>
                  </a:cubicBezTo>
                  <a:cubicBezTo>
                    <a:pt x="168" y="92"/>
                    <a:pt x="168" y="90"/>
                    <a:pt x="168" y="88"/>
                  </a:cubicBezTo>
                  <a:cubicBezTo>
                    <a:pt x="144" y="5"/>
                    <a:pt x="144" y="5"/>
                    <a:pt x="144" y="5"/>
                  </a:cubicBezTo>
                  <a:cubicBezTo>
                    <a:pt x="143" y="2"/>
                    <a:pt x="140" y="0"/>
                    <a:pt x="137" y="0"/>
                  </a:cubicBezTo>
                  <a:close/>
                  <a:moveTo>
                    <a:pt x="141" y="83"/>
                  </a:moveTo>
                  <a:cubicBezTo>
                    <a:pt x="130" y="83"/>
                    <a:pt x="130" y="83"/>
                    <a:pt x="130" y="83"/>
                  </a:cubicBezTo>
                  <a:cubicBezTo>
                    <a:pt x="124" y="83"/>
                    <a:pt x="120" y="86"/>
                    <a:pt x="117" y="90"/>
                  </a:cubicBezTo>
                  <a:cubicBezTo>
                    <a:pt x="107" y="110"/>
                    <a:pt x="107" y="110"/>
                    <a:pt x="107" y="110"/>
                  </a:cubicBezTo>
                  <a:cubicBezTo>
                    <a:pt x="61" y="110"/>
                    <a:pt x="61" y="110"/>
                    <a:pt x="61" y="110"/>
                  </a:cubicBezTo>
                  <a:cubicBezTo>
                    <a:pt x="51" y="90"/>
                    <a:pt x="51" y="90"/>
                    <a:pt x="51" y="90"/>
                  </a:cubicBezTo>
                  <a:cubicBezTo>
                    <a:pt x="48" y="86"/>
                    <a:pt x="44" y="83"/>
                    <a:pt x="38" y="83"/>
                  </a:cubicBezTo>
                  <a:cubicBezTo>
                    <a:pt x="27" y="83"/>
                    <a:pt x="27" y="83"/>
                    <a:pt x="27" y="83"/>
                  </a:cubicBezTo>
                  <a:cubicBezTo>
                    <a:pt x="11" y="83"/>
                    <a:pt x="11" y="83"/>
                    <a:pt x="11" y="83"/>
                  </a:cubicBezTo>
                  <a:cubicBezTo>
                    <a:pt x="31" y="7"/>
                    <a:pt x="31" y="7"/>
                    <a:pt x="31" y="7"/>
                  </a:cubicBezTo>
                  <a:cubicBezTo>
                    <a:pt x="137" y="7"/>
                    <a:pt x="137" y="7"/>
                    <a:pt x="137" y="7"/>
                  </a:cubicBezTo>
                  <a:cubicBezTo>
                    <a:pt x="157" y="83"/>
                    <a:pt x="157" y="83"/>
                    <a:pt x="157" y="83"/>
                  </a:cubicBezTo>
                  <a:lnTo>
                    <a:pt x="141" y="83"/>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grpSp>
        <p:nvGrpSpPr>
          <p:cNvPr id="17" name="Group 16"/>
          <p:cNvGrpSpPr/>
          <p:nvPr/>
        </p:nvGrpSpPr>
        <p:grpSpPr>
          <a:xfrm>
            <a:off x="6793079" y="3807435"/>
            <a:ext cx="615070" cy="553280"/>
            <a:chOff x="-1117600" y="1773238"/>
            <a:chExt cx="827087" cy="774700"/>
          </a:xfrm>
          <a:solidFill>
            <a:schemeClr val="bg1"/>
          </a:solidFill>
        </p:grpSpPr>
        <p:sp>
          <p:nvSpPr>
            <p:cNvPr id="18" name="Freeform 11"/>
            <p:cNvSpPr>
              <a:spLocks noEditPoints="1"/>
            </p:cNvSpPr>
            <p:nvPr/>
          </p:nvSpPr>
          <p:spPr bwMode="auto">
            <a:xfrm>
              <a:off x="-1012825" y="1874838"/>
              <a:ext cx="620712" cy="414338"/>
            </a:xfrm>
            <a:custGeom>
              <a:avLst/>
              <a:gdLst>
                <a:gd name="T0" fmla="*/ 158 w 165"/>
                <a:gd name="T1" fmla="*/ 0 h 110"/>
                <a:gd name="T2" fmla="*/ 6 w 165"/>
                <a:gd name="T3" fmla="*/ 0 h 110"/>
                <a:gd name="T4" fmla="*/ 0 w 165"/>
                <a:gd name="T5" fmla="*/ 7 h 110"/>
                <a:gd name="T6" fmla="*/ 0 w 165"/>
                <a:gd name="T7" fmla="*/ 103 h 110"/>
                <a:gd name="T8" fmla="*/ 6 w 165"/>
                <a:gd name="T9" fmla="*/ 110 h 110"/>
                <a:gd name="T10" fmla="*/ 158 w 165"/>
                <a:gd name="T11" fmla="*/ 110 h 110"/>
                <a:gd name="T12" fmla="*/ 165 w 165"/>
                <a:gd name="T13" fmla="*/ 103 h 110"/>
                <a:gd name="T14" fmla="*/ 165 w 165"/>
                <a:gd name="T15" fmla="*/ 7 h 110"/>
                <a:gd name="T16" fmla="*/ 158 w 165"/>
                <a:gd name="T17" fmla="*/ 0 h 110"/>
                <a:gd name="T18" fmla="*/ 158 w 165"/>
                <a:gd name="T19" fmla="*/ 103 h 110"/>
                <a:gd name="T20" fmla="*/ 6 w 165"/>
                <a:gd name="T21" fmla="*/ 103 h 110"/>
                <a:gd name="T22" fmla="*/ 6 w 165"/>
                <a:gd name="T23" fmla="*/ 7 h 110"/>
                <a:gd name="T24" fmla="*/ 158 w 165"/>
                <a:gd name="T25" fmla="*/ 7 h 110"/>
                <a:gd name="T26" fmla="*/ 158 w 165"/>
                <a:gd name="T27" fmla="*/ 10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5" h="110">
                  <a:moveTo>
                    <a:pt x="158" y="0"/>
                  </a:moveTo>
                  <a:cubicBezTo>
                    <a:pt x="6" y="0"/>
                    <a:pt x="6" y="0"/>
                    <a:pt x="6" y="0"/>
                  </a:cubicBezTo>
                  <a:cubicBezTo>
                    <a:pt x="3" y="0"/>
                    <a:pt x="0" y="3"/>
                    <a:pt x="0" y="7"/>
                  </a:cubicBezTo>
                  <a:cubicBezTo>
                    <a:pt x="0" y="103"/>
                    <a:pt x="0" y="103"/>
                    <a:pt x="0" y="103"/>
                  </a:cubicBezTo>
                  <a:cubicBezTo>
                    <a:pt x="0" y="107"/>
                    <a:pt x="3" y="110"/>
                    <a:pt x="6" y="110"/>
                  </a:cubicBezTo>
                  <a:cubicBezTo>
                    <a:pt x="158" y="110"/>
                    <a:pt x="158" y="110"/>
                    <a:pt x="158" y="110"/>
                  </a:cubicBezTo>
                  <a:cubicBezTo>
                    <a:pt x="161" y="110"/>
                    <a:pt x="165" y="107"/>
                    <a:pt x="165" y="103"/>
                  </a:cubicBezTo>
                  <a:cubicBezTo>
                    <a:pt x="165" y="7"/>
                    <a:pt x="165" y="7"/>
                    <a:pt x="165" y="7"/>
                  </a:cubicBezTo>
                  <a:cubicBezTo>
                    <a:pt x="165" y="3"/>
                    <a:pt x="161" y="0"/>
                    <a:pt x="158" y="0"/>
                  </a:cubicBezTo>
                  <a:close/>
                  <a:moveTo>
                    <a:pt x="158" y="103"/>
                  </a:moveTo>
                  <a:cubicBezTo>
                    <a:pt x="6" y="103"/>
                    <a:pt x="6" y="103"/>
                    <a:pt x="6" y="103"/>
                  </a:cubicBezTo>
                  <a:cubicBezTo>
                    <a:pt x="6" y="7"/>
                    <a:pt x="6" y="7"/>
                    <a:pt x="6" y="7"/>
                  </a:cubicBezTo>
                  <a:cubicBezTo>
                    <a:pt x="158" y="7"/>
                    <a:pt x="158" y="7"/>
                    <a:pt x="158" y="7"/>
                  </a:cubicBezTo>
                  <a:lnTo>
                    <a:pt x="158" y="103"/>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19" name="Freeform 12"/>
            <p:cNvSpPr>
              <a:spLocks noEditPoints="1"/>
            </p:cNvSpPr>
            <p:nvPr/>
          </p:nvSpPr>
          <p:spPr bwMode="auto">
            <a:xfrm>
              <a:off x="-1117600" y="1773238"/>
              <a:ext cx="827087" cy="774700"/>
            </a:xfrm>
            <a:custGeom>
              <a:avLst/>
              <a:gdLst>
                <a:gd name="T0" fmla="*/ 199 w 220"/>
                <a:gd name="T1" fmla="*/ 0 h 206"/>
                <a:gd name="T2" fmla="*/ 21 w 220"/>
                <a:gd name="T3" fmla="*/ 0 h 206"/>
                <a:gd name="T4" fmla="*/ 0 w 220"/>
                <a:gd name="T5" fmla="*/ 20 h 206"/>
                <a:gd name="T6" fmla="*/ 0 w 220"/>
                <a:gd name="T7" fmla="*/ 158 h 206"/>
                <a:gd name="T8" fmla="*/ 21 w 220"/>
                <a:gd name="T9" fmla="*/ 178 h 206"/>
                <a:gd name="T10" fmla="*/ 89 w 220"/>
                <a:gd name="T11" fmla="*/ 178 h 206"/>
                <a:gd name="T12" fmla="*/ 89 w 220"/>
                <a:gd name="T13" fmla="*/ 187 h 206"/>
                <a:gd name="T14" fmla="*/ 46 w 220"/>
                <a:gd name="T15" fmla="*/ 192 h 206"/>
                <a:gd name="T16" fmla="*/ 41 w 220"/>
                <a:gd name="T17" fmla="*/ 199 h 206"/>
                <a:gd name="T18" fmla="*/ 48 w 220"/>
                <a:gd name="T19" fmla="*/ 206 h 206"/>
                <a:gd name="T20" fmla="*/ 172 w 220"/>
                <a:gd name="T21" fmla="*/ 206 h 206"/>
                <a:gd name="T22" fmla="*/ 179 w 220"/>
                <a:gd name="T23" fmla="*/ 199 h 206"/>
                <a:gd name="T24" fmla="*/ 174 w 220"/>
                <a:gd name="T25" fmla="*/ 192 h 206"/>
                <a:gd name="T26" fmla="*/ 131 w 220"/>
                <a:gd name="T27" fmla="*/ 187 h 206"/>
                <a:gd name="T28" fmla="*/ 131 w 220"/>
                <a:gd name="T29" fmla="*/ 178 h 206"/>
                <a:gd name="T30" fmla="*/ 199 w 220"/>
                <a:gd name="T31" fmla="*/ 178 h 206"/>
                <a:gd name="T32" fmla="*/ 220 w 220"/>
                <a:gd name="T33" fmla="*/ 158 h 206"/>
                <a:gd name="T34" fmla="*/ 220 w 220"/>
                <a:gd name="T35" fmla="*/ 20 h 206"/>
                <a:gd name="T36" fmla="*/ 199 w 220"/>
                <a:gd name="T37" fmla="*/ 0 h 206"/>
                <a:gd name="T38" fmla="*/ 206 w 220"/>
                <a:gd name="T39" fmla="*/ 158 h 206"/>
                <a:gd name="T40" fmla="*/ 199 w 220"/>
                <a:gd name="T41" fmla="*/ 165 h 206"/>
                <a:gd name="T42" fmla="*/ 138 w 220"/>
                <a:gd name="T43" fmla="*/ 165 h 206"/>
                <a:gd name="T44" fmla="*/ 83 w 220"/>
                <a:gd name="T45" fmla="*/ 165 h 206"/>
                <a:gd name="T46" fmla="*/ 21 w 220"/>
                <a:gd name="T47" fmla="*/ 165 h 206"/>
                <a:gd name="T48" fmla="*/ 14 w 220"/>
                <a:gd name="T49" fmla="*/ 158 h 206"/>
                <a:gd name="T50" fmla="*/ 14 w 220"/>
                <a:gd name="T51" fmla="*/ 20 h 206"/>
                <a:gd name="T52" fmla="*/ 21 w 220"/>
                <a:gd name="T53" fmla="*/ 13 h 206"/>
                <a:gd name="T54" fmla="*/ 199 w 220"/>
                <a:gd name="T55" fmla="*/ 13 h 206"/>
                <a:gd name="T56" fmla="*/ 206 w 220"/>
                <a:gd name="T57" fmla="*/ 20 h 206"/>
                <a:gd name="T58" fmla="*/ 206 w 220"/>
                <a:gd name="T59" fmla="*/ 15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0" h="206">
                  <a:moveTo>
                    <a:pt x="199" y="0"/>
                  </a:moveTo>
                  <a:cubicBezTo>
                    <a:pt x="21" y="0"/>
                    <a:pt x="21" y="0"/>
                    <a:pt x="21" y="0"/>
                  </a:cubicBezTo>
                  <a:cubicBezTo>
                    <a:pt x="9" y="0"/>
                    <a:pt x="0" y="9"/>
                    <a:pt x="0" y="20"/>
                  </a:cubicBezTo>
                  <a:cubicBezTo>
                    <a:pt x="0" y="158"/>
                    <a:pt x="0" y="158"/>
                    <a:pt x="0" y="158"/>
                  </a:cubicBezTo>
                  <a:cubicBezTo>
                    <a:pt x="0" y="169"/>
                    <a:pt x="9" y="178"/>
                    <a:pt x="21" y="178"/>
                  </a:cubicBezTo>
                  <a:cubicBezTo>
                    <a:pt x="89" y="178"/>
                    <a:pt x="89" y="178"/>
                    <a:pt x="89" y="178"/>
                  </a:cubicBezTo>
                  <a:cubicBezTo>
                    <a:pt x="89" y="187"/>
                    <a:pt x="89" y="187"/>
                    <a:pt x="89" y="187"/>
                  </a:cubicBezTo>
                  <a:cubicBezTo>
                    <a:pt x="46" y="192"/>
                    <a:pt x="46" y="192"/>
                    <a:pt x="46" y="192"/>
                  </a:cubicBezTo>
                  <a:cubicBezTo>
                    <a:pt x="43" y="193"/>
                    <a:pt x="41" y="196"/>
                    <a:pt x="41" y="199"/>
                  </a:cubicBezTo>
                  <a:cubicBezTo>
                    <a:pt x="41" y="203"/>
                    <a:pt x="44" y="206"/>
                    <a:pt x="48" y="206"/>
                  </a:cubicBezTo>
                  <a:cubicBezTo>
                    <a:pt x="172" y="206"/>
                    <a:pt x="172" y="206"/>
                    <a:pt x="172" y="206"/>
                  </a:cubicBezTo>
                  <a:cubicBezTo>
                    <a:pt x="176" y="206"/>
                    <a:pt x="179" y="203"/>
                    <a:pt x="179" y="199"/>
                  </a:cubicBezTo>
                  <a:cubicBezTo>
                    <a:pt x="179" y="196"/>
                    <a:pt x="177" y="193"/>
                    <a:pt x="174" y="192"/>
                  </a:cubicBezTo>
                  <a:cubicBezTo>
                    <a:pt x="131" y="187"/>
                    <a:pt x="131" y="187"/>
                    <a:pt x="131" y="187"/>
                  </a:cubicBezTo>
                  <a:cubicBezTo>
                    <a:pt x="131" y="178"/>
                    <a:pt x="131" y="178"/>
                    <a:pt x="131" y="178"/>
                  </a:cubicBezTo>
                  <a:cubicBezTo>
                    <a:pt x="199" y="178"/>
                    <a:pt x="199" y="178"/>
                    <a:pt x="199" y="178"/>
                  </a:cubicBezTo>
                  <a:cubicBezTo>
                    <a:pt x="211" y="178"/>
                    <a:pt x="220" y="169"/>
                    <a:pt x="220" y="158"/>
                  </a:cubicBezTo>
                  <a:cubicBezTo>
                    <a:pt x="220" y="20"/>
                    <a:pt x="220" y="20"/>
                    <a:pt x="220" y="20"/>
                  </a:cubicBezTo>
                  <a:cubicBezTo>
                    <a:pt x="220" y="9"/>
                    <a:pt x="211" y="0"/>
                    <a:pt x="199" y="0"/>
                  </a:cubicBezTo>
                  <a:close/>
                  <a:moveTo>
                    <a:pt x="206" y="158"/>
                  </a:moveTo>
                  <a:cubicBezTo>
                    <a:pt x="206" y="162"/>
                    <a:pt x="203" y="165"/>
                    <a:pt x="199" y="165"/>
                  </a:cubicBezTo>
                  <a:cubicBezTo>
                    <a:pt x="138" y="165"/>
                    <a:pt x="138" y="165"/>
                    <a:pt x="138" y="165"/>
                  </a:cubicBezTo>
                  <a:cubicBezTo>
                    <a:pt x="83" y="165"/>
                    <a:pt x="83" y="165"/>
                    <a:pt x="83" y="165"/>
                  </a:cubicBezTo>
                  <a:cubicBezTo>
                    <a:pt x="21" y="165"/>
                    <a:pt x="21" y="165"/>
                    <a:pt x="21" y="165"/>
                  </a:cubicBezTo>
                  <a:cubicBezTo>
                    <a:pt x="17" y="165"/>
                    <a:pt x="14" y="162"/>
                    <a:pt x="14" y="158"/>
                  </a:cubicBezTo>
                  <a:cubicBezTo>
                    <a:pt x="14" y="20"/>
                    <a:pt x="14" y="20"/>
                    <a:pt x="14" y="20"/>
                  </a:cubicBezTo>
                  <a:cubicBezTo>
                    <a:pt x="14" y="17"/>
                    <a:pt x="17" y="13"/>
                    <a:pt x="21" y="13"/>
                  </a:cubicBezTo>
                  <a:cubicBezTo>
                    <a:pt x="199" y="13"/>
                    <a:pt x="199" y="13"/>
                    <a:pt x="199" y="13"/>
                  </a:cubicBezTo>
                  <a:cubicBezTo>
                    <a:pt x="203" y="13"/>
                    <a:pt x="206" y="17"/>
                    <a:pt x="206" y="20"/>
                  </a:cubicBezTo>
                  <a:lnTo>
                    <a:pt x="206" y="158"/>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sp>
        <p:nvSpPr>
          <p:cNvPr id="20" name="Freeform 13"/>
          <p:cNvSpPr>
            <a:spLocks noEditPoints="1"/>
          </p:cNvSpPr>
          <p:nvPr/>
        </p:nvSpPr>
        <p:spPr bwMode="auto">
          <a:xfrm>
            <a:off x="11010883" y="3848607"/>
            <a:ext cx="471430" cy="442505"/>
          </a:xfrm>
          <a:custGeom>
            <a:avLst/>
            <a:gdLst>
              <a:gd name="T0" fmla="*/ 161 w 226"/>
              <a:gd name="T1" fmla="*/ 0 h 220"/>
              <a:gd name="T2" fmla="*/ 96 w 226"/>
              <a:gd name="T3" fmla="*/ 47 h 220"/>
              <a:gd name="T4" fmla="*/ 95 w 226"/>
              <a:gd name="T5" fmla="*/ 47 h 220"/>
              <a:gd name="T6" fmla="*/ 24 w 226"/>
              <a:gd name="T7" fmla="*/ 119 h 220"/>
              <a:gd name="T8" fmla="*/ 1 w 226"/>
              <a:gd name="T9" fmla="*/ 189 h 220"/>
              <a:gd name="T10" fmla="*/ 24 w 226"/>
              <a:gd name="T11" fmla="*/ 220 h 220"/>
              <a:gd name="T12" fmla="*/ 90 w 226"/>
              <a:gd name="T13" fmla="*/ 203 h 220"/>
              <a:gd name="T14" fmla="*/ 207 w 226"/>
              <a:gd name="T15" fmla="*/ 91 h 220"/>
              <a:gd name="T16" fmla="*/ 110 w 226"/>
              <a:gd name="T17" fmla="*/ 164 h 220"/>
              <a:gd name="T18" fmla="*/ 170 w 226"/>
              <a:gd name="T19" fmla="*/ 81 h 220"/>
              <a:gd name="T20" fmla="*/ 163 w 226"/>
              <a:gd name="T21" fmla="*/ 115 h 220"/>
              <a:gd name="T22" fmla="*/ 110 w 226"/>
              <a:gd name="T23" fmla="*/ 169 h 220"/>
              <a:gd name="T24" fmla="*/ 102 w 226"/>
              <a:gd name="T25" fmla="*/ 139 h 220"/>
              <a:gd name="T26" fmla="*/ 79 w 226"/>
              <a:gd name="T27" fmla="*/ 117 h 220"/>
              <a:gd name="T28" fmla="*/ 159 w 226"/>
              <a:gd name="T29" fmla="*/ 61 h 220"/>
              <a:gd name="T30" fmla="*/ 102 w 226"/>
              <a:gd name="T31" fmla="*/ 139 h 220"/>
              <a:gd name="T32" fmla="*/ 52 w 226"/>
              <a:gd name="T33" fmla="*/ 110 h 220"/>
              <a:gd name="T34" fmla="*/ 137 w 226"/>
              <a:gd name="T35" fmla="*/ 49 h 220"/>
              <a:gd name="T36" fmla="*/ 29 w 226"/>
              <a:gd name="T37" fmla="*/ 205 h 220"/>
              <a:gd name="T38" fmla="*/ 14 w 226"/>
              <a:gd name="T39" fmla="*/ 196 h 220"/>
              <a:gd name="T40" fmla="*/ 22 w 226"/>
              <a:gd name="T41" fmla="*/ 166 h 220"/>
              <a:gd name="T42" fmla="*/ 54 w 226"/>
              <a:gd name="T43" fmla="*/ 199 h 220"/>
              <a:gd name="T44" fmla="*/ 61 w 226"/>
              <a:gd name="T45" fmla="*/ 197 h 220"/>
              <a:gd name="T46" fmla="*/ 24 w 226"/>
              <a:gd name="T47" fmla="*/ 159 h 220"/>
              <a:gd name="T48" fmla="*/ 33 w 226"/>
              <a:gd name="T49" fmla="*/ 129 h 220"/>
              <a:gd name="T50" fmla="*/ 89 w 226"/>
              <a:gd name="T51" fmla="*/ 189 h 220"/>
              <a:gd name="T52" fmla="*/ 61 w 226"/>
              <a:gd name="T53" fmla="*/ 197 h 220"/>
              <a:gd name="T54" fmla="*/ 186 w 226"/>
              <a:gd name="T55" fmla="*/ 93 h 220"/>
              <a:gd name="T56" fmla="*/ 168 w 226"/>
              <a:gd name="T57" fmla="*/ 52 h 220"/>
              <a:gd name="T58" fmla="*/ 139 w 226"/>
              <a:gd name="T59" fmla="*/ 23 h 220"/>
              <a:gd name="T60" fmla="*/ 192 w 226"/>
              <a:gd name="T61" fmla="*/ 27 h 220"/>
              <a:gd name="T62" fmla="*/ 197 w 226"/>
              <a:gd name="T63" fmla="*/ 8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6" h="220">
                <a:moveTo>
                  <a:pt x="202" y="18"/>
                </a:moveTo>
                <a:cubicBezTo>
                  <a:pt x="191" y="6"/>
                  <a:pt x="176" y="0"/>
                  <a:pt x="161" y="0"/>
                </a:cubicBezTo>
                <a:cubicBezTo>
                  <a:pt x="149" y="0"/>
                  <a:pt x="137" y="5"/>
                  <a:pt x="129" y="13"/>
                </a:cubicBezTo>
                <a:cubicBezTo>
                  <a:pt x="96" y="47"/>
                  <a:pt x="96" y="47"/>
                  <a:pt x="96" y="47"/>
                </a:cubicBezTo>
                <a:cubicBezTo>
                  <a:pt x="96" y="47"/>
                  <a:pt x="95" y="47"/>
                  <a:pt x="95" y="47"/>
                </a:cubicBezTo>
                <a:cubicBezTo>
                  <a:pt x="95" y="47"/>
                  <a:pt x="95" y="47"/>
                  <a:pt x="95" y="47"/>
                </a:cubicBezTo>
                <a:cubicBezTo>
                  <a:pt x="95" y="47"/>
                  <a:pt x="95" y="47"/>
                  <a:pt x="95" y="47"/>
                </a:cubicBezTo>
                <a:cubicBezTo>
                  <a:pt x="24" y="119"/>
                  <a:pt x="24" y="119"/>
                  <a:pt x="24" y="119"/>
                </a:cubicBezTo>
                <a:cubicBezTo>
                  <a:pt x="21" y="122"/>
                  <a:pt x="19" y="126"/>
                  <a:pt x="17" y="130"/>
                </a:cubicBezTo>
                <a:cubicBezTo>
                  <a:pt x="1" y="189"/>
                  <a:pt x="1" y="189"/>
                  <a:pt x="1" y="189"/>
                </a:cubicBezTo>
                <a:cubicBezTo>
                  <a:pt x="1" y="189"/>
                  <a:pt x="0" y="194"/>
                  <a:pt x="0" y="196"/>
                </a:cubicBezTo>
                <a:cubicBezTo>
                  <a:pt x="0" y="209"/>
                  <a:pt x="11" y="220"/>
                  <a:pt x="24" y="220"/>
                </a:cubicBezTo>
                <a:cubicBezTo>
                  <a:pt x="27" y="220"/>
                  <a:pt x="32" y="219"/>
                  <a:pt x="32" y="219"/>
                </a:cubicBezTo>
                <a:cubicBezTo>
                  <a:pt x="90" y="203"/>
                  <a:pt x="90" y="203"/>
                  <a:pt x="90" y="203"/>
                </a:cubicBezTo>
                <a:cubicBezTo>
                  <a:pt x="95" y="202"/>
                  <a:pt x="99" y="200"/>
                  <a:pt x="102" y="196"/>
                </a:cubicBezTo>
                <a:cubicBezTo>
                  <a:pt x="207" y="91"/>
                  <a:pt x="207" y="91"/>
                  <a:pt x="207" y="91"/>
                </a:cubicBezTo>
                <a:cubicBezTo>
                  <a:pt x="226" y="72"/>
                  <a:pt x="224" y="40"/>
                  <a:pt x="202" y="18"/>
                </a:cubicBezTo>
                <a:close/>
                <a:moveTo>
                  <a:pt x="110" y="164"/>
                </a:moveTo>
                <a:cubicBezTo>
                  <a:pt x="110" y="157"/>
                  <a:pt x="108" y="151"/>
                  <a:pt x="105" y="146"/>
                </a:cubicBezTo>
                <a:cubicBezTo>
                  <a:pt x="170" y="81"/>
                  <a:pt x="170" y="81"/>
                  <a:pt x="170" y="81"/>
                </a:cubicBezTo>
                <a:cubicBezTo>
                  <a:pt x="174" y="93"/>
                  <a:pt x="172" y="106"/>
                  <a:pt x="163" y="115"/>
                </a:cubicBezTo>
                <a:cubicBezTo>
                  <a:pt x="163" y="115"/>
                  <a:pt x="163" y="115"/>
                  <a:pt x="163" y="115"/>
                </a:cubicBezTo>
                <a:cubicBezTo>
                  <a:pt x="163" y="115"/>
                  <a:pt x="163" y="115"/>
                  <a:pt x="163" y="115"/>
                </a:cubicBezTo>
                <a:cubicBezTo>
                  <a:pt x="110" y="169"/>
                  <a:pt x="110" y="169"/>
                  <a:pt x="110" y="169"/>
                </a:cubicBezTo>
                <a:cubicBezTo>
                  <a:pt x="110" y="167"/>
                  <a:pt x="110" y="165"/>
                  <a:pt x="110" y="164"/>
                </a:cubicBezTo>
                <a:close/>
                <a:moveTo>
                  <a:pt x="102" y="139"/>
                </a:moveTo>
                <a:cubicBezTo>
                  <a:pt x="99" y="135"/>
                  <a:pt x="96" y="131"/>
                  <a:pt x="93" y="127"/>
                </a:cubicBezTo>
                <a:cubicBezTo>
                  <a:pt x="88" y="123"/>
                  <a:pt x="84" y="120"/>
                  <a:pt x="79" y="117"/>
                </a:cubicBezTo>
                <a:cubicBezTo>
                  <a:pt x="144" y="52"/>
                  <a:pt x="144" y="52"/>
                  <a:pt x="144" y="52"/>
                </a:cubicBezTo>
                <a:cubicBezTo>
                  <a:pt x="149" y="54"/>
                  <a:pt x="154" y="57"/>
                  <a:pt x="159" y="61"/>
                </a:cubicBezTo>
                <a:cubicBezTo>
                  <a:pt x="162" y="65"/>
                  <a:pt x="165" y="69"/>
                  <a:pt x="167" y="74"/>
                </a:cubicBezTo>
                <a:lnTo>
                  <a:pt x="102" y="139"/>
                </a:lnTo>
                <a:close/>
                <a:moveTo>
                  <a:pt x="72" y="114"/>
                </a:moveTo>
                <a:cubicBezTo>
                  <a:pt x="66" y="111"/>
                  <a:pt x="59" y="110"/>
                  <a:pt x="52" y="110"/>
                </a:cubicBezTo>
                <a:cubicBezTo>
                  <a:pt x="105" y="56"/>
                  <a:pt x="105" y="56"/>
                  <a:pt x="105" y="56"/>
                </a:cubicBezTo>
                <a:cubicBezTo>
                  <a:pt x="113" y="48"/>
                  <a:pt x="125" y="46"/>
                  <a:pt x="137" y="49"/>
                </a:cubicBezTo>
                <a:lnTo>
                  <a:pt x="72" y="114"/>
                </a:lnTo>
                <a:close/>
                <a:moveTo>
                  <a:pt x="29" y="205"/>
                </a:moveTo>
                <a:cubicBezTo>
                  <a:pt x="28" y="206"/>
                  <a:pt x="26" y="206"/>
                  <a:pt x="24" y="206"/>
                </a:cubicBezTo>
                <a:cubicBezTo>
                  <a:pt x="18" y="206"/>
                  <a:pt x="14" y="202"/>
                  <a:pt x="14" y="196"/>
                </a:cubicBezTo>
                <a:cubicBezTo>
                  <a:pt x="14" y="195"/>
                  <a:pt x="14" y="193"/>
                  <a:pt x="14" y="192"/>
                </a:cubicBezTo>
                <a:cubicBezTo>
                  <a:pt x="22" y="166"/>
                  <a:pt x="22" y="166"/>
                  <a:pt x="22" y="166"/>
                </a:cubicBezTo>
                <a:cubicBezTo>
                  <a:pt x="30" y="166"/>
                  <a:pt x="38" y="169"/>
                  <a:pt x="45" y="175"/>
                </a:cubicBezTo>
                <a:cubicBezTo>
                  <a:pt x="51" y="182"/>
                  <a:pt x="55" y="191"/>
                  <a:pt x="54" y="199"/>
                </a:cubicBezTo>
                <a:lnTo>
                  <a:pt x="29" y="205"/>
                </a:lnTo>
                <a:close/>
                <a:moveTo>
                  <a:pt x="61" y="197"/>
                </a:moveTo>
                <a:cubicBezTo>
                  <a:pt x="61" y="188"/>
                  <a:pt x="57" y="178"/>
                  <a:pt x="50" y="170"/>
                </a:cubicBezTo>
                <a:cubicBezTo>
                  <a:pt x="42" y="163"/>
                  <a:pt x="33" y="159"/>
                  <a:pt x="24" y="159"/>
                </a:cubicBezTo>
                <a:cubicBezTo>
                  <a:pt x="30" y="134"/>
                  <a:pt x="30" y="134"/>
                  <a:pt x="30" y="134"/>
                </a:cubicBezTo>
                <a:cubicBezTo>
                  <a:pt x="31" y="132"/>
                  <a:pt x="32" y="131"/>
                  <a:pt x="33" y="129"/>
                </a:cubicBezTo>
                <a:cubicBezTo>
                  <a:pt x="47" y="119"/>
                  <a:pt x="68" y="122"/>
                  <a:pt x="83" y="137"/>
                </a:cubicBezTo>
                <a:cubicBezTo>
                  <a:pt x="98" y="153"/>
                  <a:pt x="101" y="175"/>
                  <a:pt x="89" y="189"/>
                </a:cubicBezTo>
                <a:cubicBezTo>
                  <a:pt x="88" y="190"/>
                  <a:pt x="87" y="190"/>
                  <a:pt x="86" y="190"/>
                </a:cubicBezTo>
                <a:lnTo>
                  <a:pt x="61" y="197"/>
                </a:lnTo>
                <a:close/>
                <a:moveTo>
                  <a:pt x="197" y="81"/>
                </a:moveTo>
                <a:cubicBezTo>
                  <a:pt x="186" y="93"/>
                  <a:pt x="186" y="93"/>
                  <a:pt x="186" y="93"/>
                </a:cubicBezTo>
                <a:cubicBezTo>
                  <a:pt x="186" y="91"/>
                  <a:pt x="186" y="90"/>
                  <a:pt x="186" y="88"/>
                </a:cubicBezTo>
                <a:cubicBezTo>
                  <a:pt x="185" y="75"/>
                  <a:pt x="178" y="62"/>
                  <a:pt x="168" y="52"/>
                </a:cubicBezTo>
                <a:cubicBezTo>
                  <a:pt x="157" y="41"/>
                  <a:pt x="142" y="34"/>
                  <a:pt x="127" y="34"/>
                </a:cubicBezTo>
                <a:cubicBezTo>
                  <a:pt x="139" y="23"/>
                  <a:pt x="139" y="23"/>
                  <a:pt x="139" y="23"/>
                </a:cubicBezTo>
                <a:cubicBezTo>
                  <a:pt x="145" y="17"/>
                  <a:pt x="153" y="14"/>
                  <a:pt x="161" y="14"/>
                </a:cubicBezTo>
                <a:cubicBezTo>
                  <a:pt x="172" y="14"/>
                  <a:pt x="184" y="19"/>
                  <a:pt x="192" y="27"/>
                </a:cubicBezTo>
                <a:cubicBezTo>
                  <a:pt x="201" y="36"/>
                  <a:pt x="205" y="46"/>
                  <a:pt x="206" y="56"/>
                </a:cubicBezTo>
                <a:cubicBezTo>
                  <a:pt x="207" y="66"/>
                  <a:pt x="204" y="75"/>
                  <a:pt x="197" y="81"/>
                </a:cubicBezTo>
                <a:close/>
              </a:path>
            </a:pathLst>
          </a:custGeom>
          <a:solidFill>
            <a:schemeClr val="bg1"/>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nvGrpSpPr>
          <p:cNvPr id="21" name="Group 20"/>
          <p:cNvGrpSpPr/>
          <p:nvPr/>
        </p:nvGrpSpPr>
        <p:grpSpPr>
          <a:xfrm>
            <a:off x="4806805" y="1517001"/>
            <a:ext cx="543711" cy="522165"/>
            <a:chOff x="-2771775" y="66675"/>
            <a:chExt cx="827087" cy="827088"/>
          </a:xfrm>
          <a:solidFill>
            <a:schemeClr val="bg1"/>
          </a:solidFill>
        </p:grpSpPr>
        <p:sp>
          <p:nvSpPr>
            <p:cNvPr id="22" name="Freeform 19"/>
            <p:cNvSpPr>
              <a:spLocks noEditPoints="1"/>
            </p:cNvSpPr>
            <p:nvPr/>
          </p:nvSpPr>
          <p:spPr bwMode="auto">
            <a:xfrm>
              <a:off x="-2771775" y="66675"/>
              <a:ext cx="827087" cy="827088"/>
            </a:xfrm>
            <a:custGeom>
              <a:avLst/>
              <a:gdLst>
                <a:gd name="T0" fmla="*/ 188 w 220"/>
                <a:gd name="T1" fmla="*/ 83 h 220"/>
                <a:gd name="T2" fmla="*/ 196 w 220"/>
                <a:gd name="T3" fmla="*/ 56 h 220"/>
                <a:gd name="T4" fmla="*/ 181 w 220"/>
                <a:gd name="T5" fmla="*/ 26 h 220"/>
                <a:gd name="T6" fmla="*/ 164 w 220"/>
                <a:gd name="T7" fmla="*/ 24 h 220"/>
                <a:gd name="T8" fmla="*/ 137 w 220"/>
                <a:gd name="T9" fmla="*/ 32 h 220"/>
                <a:gd name="T10" fmla="*/ 119 w 220"/>
                <a:gd name="T11" fmla="*/ 0 h 220"/>
                <a:gd name="T12" fmla="*/ 87 w 220"/>
                <a:gd name="T13" fmla="*/ 11 h 220"/>
                <a:gd name="T14" fmla="*/ 74 w 220"/>
                <a:gd name="T15" fmla="*/ 36 h 220"/>
                <a:gd name="T16" fmla="*/ 49 w 220"/>
                <a:gd name="T17" fmla="*/ 22 h 220"/>
                <a:gd name="T18" fmla="*/ 26 w 220"/>
                <a:gd name="T19" fmla="*/ 39 h 220"/>
                <a:gd name="T20" fmla="*/ 36 w 220"/>
                <a:gd name="T21" fmla="*/ 74 h 220"/>
                <a:gd name="T22" fmla="*/ 11 w 220"/>
                <a:gd name="T23" fmla="*/ 87 h 220"/>
                <a:gd name="T24" fmla="*/ 0 w 220"/>
                <a:gd name="T25" fmla="*/ 119 h 220"/>
                <a:gd name="T26" fmla="*/ 32 w 220"/>
                <a:gd name="T27" fmla="*/ 137 h 220"/>
                <a:gd name="T28" fmla="*/ 24 w 220"/>
                <a:gd name="T29" fmla="*/ 164 h 220"/>
                <a:gd name="T30" fmla="*/ 39 w 220"/>
                <a:gd name="T31" fmla="*/ 194 h 220"/>
                <a:gd name="T32" fmla="*/ 56 w 220"/>
                <a:gd name="T33" fmla="*/ 196 h 220"/>
                <a:gd name="T34" fmla="*/ 83 w 220"/>
                <a:gd name="T35" fmla="*/ 188 h 220"/>
                <a:gd name="T36" fmla="*/ 101 w 220"/>
                <a:gd name="T37" fmla="*/ 220 h 220"/>
                <a:gd name="T38" fmla="*/ 133 w 220"/>
                <a:gd name="T39" fmla="*/ 209 h 220"/>
                <a:gd name="T40" fmla="*/ 146 w 220"/>
                <a:gd name="T41" fmla="*/ 184 h 220"/>
                <a:gd name="T42" fmla="*/ 171 w 220"/>
                <a:gd name="T43" fmla="*/ 198 h 220"/>
                <a:gd name="T44" fmla="*/ 194 w 220"/>
                <a:gd name="T45" fmla="*/ 181 h 220"/>
                <a:gd name="T46" fmla="*/ 184 w 220"/>
                <a:gd name="T47" fmla="*/ 146 h 220"/>
                <a:gd name="T48" fmla="*/ 209 w 220"/>
                <a:gd name="T49" fmla="*/ 133 h 220"/>
                <a:gd name="T50" fmla="*/ 220 w 220"/>
                <a:gd name="T51" fmla="*/ 101 h 220"/>
                <a:gd name="T52" fmla="*/ 185 w 220"/>
                <a:gd name="T53" fmla="*/ 124 h 220"/>
                <a:gd name="T54" fmla="*/ 172 w 220"/>
                <a:gd name="T55" fmla="*/ 140 h 220"/>
                <a:gd name="T56" fmla="*/ 185 w 220"/>
                <a:gd name="T57" fmla="*/ 171 h 220"/>
                <a:gd name="T58" fmla="*/ 154 w 220"/>
                <a:gd name="T59" fmla="*/ 173 h 220"/>
                <a:gd name="T60" fmla="*/ 140 w 220"/>
                <a:gd name="T61" fmla="*/ 172 h 220"/>
                <a:gd name="T62" fmla="*/ 124 w 220"/>
                <a:gd name="T63" fmla="*/ 185 h 220"/>
                <a:gd name="T64" fmla="*/ 101 w 220"/>
                <a:gd name="T65" fmla="*/ 206 h 220"/>
                <a:gd name="T66" fmla="*/ 87 w 220"/>
                <a:gd name="T67" fmla="*/ 175 h 220"/>
                <a:gd name="T68" fmla="*/ 74 w 220"/>
                <a:gd name="T69" fmla="*/ 170 h 220"/>
                <a:gd name="T70" fmla="*/ 49 w 220"/>
                <a:gd name="T71" fmla="*/ 185 h 220"/>
                <a:gd name="T72" fmla="*/ 47 w 220"/>
                <a:gd name="T73" fmla="*/ 154 h 220"/>
                <a:gd name="T74" fmla="*/ 45 w 220"/>
                <a:gd name="T75" fmla="*/ 133 h 220"/>
                <a:gd name="T76" fmla="*/ 14 w 220"/>
                <a:gd name="T77" fmla="*/ 119 h 220"/>
                <a:gd name="T78" fmla="*/ 35 w 220"/>
                <a:gd name="T79" fmla="*/ 96 h 220"/>
                <a:gd name="T80" fmla="*/ 48 w 220"/>
                <a:gd name="T81" fmla="*/ 80 h 220"/>
                <a:gd name="T82" fmla="*/ 35 w 220"/>
                <a:gd name="T83" fmla="*/ 49 h 220"/>
                <a:gd name="T84" fmla="*/ 66 w 220"/>
                <a:gd name="T85" fmla="*/ 47 h 220"/>
                <a:gd name="T86" fmla="*/ 80 w 220"/>
                <a:gd name="T87" fmla="*/ 48 h 220"/>
                <a:gd name="T88" fmla="*/ 96 w 220"/>
                <a:gd name="T89" fmla="*/ 35 h 220"/>
                <a:gd name="T90" fmla="*/ 119 w 220"/>
                <a:gd name="T91" fmla="*/ 14 h 220"/>
                <a:gd name="T92" fmla="*/ 133 w 220"/>
                <a:gd name="T93" fmla="*/ 45 h 220"/>
                <a:gd name="T94" fmla="*/ 146 w 220"/>
                <a:gd name="T95" fmla="*/ 50 h 220"/>
                <a:gd name="T96" fmla="*/ 171 w 220"/>
                <a:gd name="T97" fmla="*/ 35 h 220"/>
                <a:gd name="T98" fmla="*/ 173 w 220"/>
                <a:gd name="T99" fmla="*/ 66 h 220"/>
                <a:gd name="T100" fmla="*/ 175 w 220"/>
                <a:gd name="T101" fmla="*/ 87 h 220"/>
                <a:gd name="T102" fmla="*/ 206 w 220"/>
                <a:gd name="T103" fmla="*/ 101 h 220"/>
                <a:gd name="T104" fmla="*/ 185 w 220"/>
                <a:gd name="T105" fmla="*/ 12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0" h="220">
                  <a:moveTo>
                    <a:pt x="209" y="87"/>
                  </a:moveTo>
                  <a:cubicBezTo>
                    <a:pt x="188" y="83"/>
                    <a:pt x="188" y="83"/>
                    <a:pt x="188" y="83"/>
                  </a:cubicBezTo>
                  <a:cubicBezTo>
                    <a:pt x="187" y="80"/>
                    <a:pt x="186" y="77"/>
                    <a:pt x="184" y="74"/>
                  </a:cubicBezTo>
                  <a:cubicBezTo>
                    <a:pt x="196" y="56"/>
                    <a:pt x="196" y="56"/>
                    <a:pt x="196" y="56"/>
                  </a:cubicBezTo>
                  <a:cubicBezTo>
                    <a:pt x="200" y="51"/>
                    <a:pt x="199" y="43"/>
                    <a:pt x="194" y="39"/>
                  </a:cubicBezTo>
                  <a:cubicBezTo>
                    <a:pt x="181" y="26"/>
                    <a:pt x="181" y="26"/>
                    <a:pt x="181" y="26"/>
                  </a:cubicBezTo>
                  <a:cubicBezTo>
                    <a:pt x="179" y="23"/>
                    <a:pt x="175" y="22"/>
                    <a:pt x="171" y="22"/>
                  </a:cubicBezTo>
                  <a:cubicBezTo>
                    <a:pt x="169" y="22"/>
                    <a:pt x="166" y="22"/>
                    <a:pt x="164" y="24"/>
                  </a:cubicBezTo>
                  <a:cubicBezTo>
                    <a:pt x="146" y="36"/>
                    <a:pt x="146" y="36"/>
                    <a:pt x="146" y="36"/>
                  </a:cubicBezTo>
                  <a:cubicBezTo>
                    <a:pt x="143" y="34"/>
                    <a:pt x="140" y="33"/>
                    <a:pt x="137" y="32"/>
                  </a:cubicBezTo>
                  <a:cubicBezTo>
                    <a:pt x="133" y="11"/>
                    <a:pt x="133" y="11"/>
                    <a:pt x="133" y="11"/>
                  </a:cubicBezTo>
                  <a:cubicBezTo>
                    <a:pt x="132" y="5"/>
                    <a:pt x="126" y="0"/>
                    <a:pt x="119" y="0"/>
                  </a:cubicBezTo>
                  <a:cubicBezTo>
                    <a:pt x="101" y="0"/>
                    <a:pt x="101" y="0"/>
                    <a:pt x="101" y="0"/>
                  </a:cubicBezTo>
                  <a:cubicBezTo>
                    <a:pt x="94" y="0"/>
                    <a:pt x="88" y="5"/>
                    <a:pt x="87" y="11"/>
                  </a:cubicBezTo>
                  <a:cubicBezTo>
                    <a:pt x="83" y="32"/>
                    <a:pt x="83" y="32"/>
                    <a:pt x="83" y="32"/>
                  </a:cubicBezTo>
                  <a:cubicBezTo>
                    <a:pt x="80" y="33"/>
                    <a:pt x="77" y="34"/>
                    <a:pt x="74" y="36"/>
                  </a:cubicBezTo>
                  <a:cubicBezTo>
                    <a:pt x="56" y="24"/>
                    <a:pt x="56" y="24"/>
                    <a:pt x="56" y="24"/>
                  </a:cubicBezTo>
                  <a:cubicBezTo>
                    <a:pt x="54" y="22"/>
                    <a:pt x="51" y="22"/>
                    <a:pt x="49" y="22"/>
                  </a:cubicBezTo>
                  <a:cubicBezTo>
                    <a:pt x="45" y="22"/>
                    <a:pt x="41" y="23"/>
                    <a:pt x="39" y="26"/>
                  </a:cubicBezTo>
                  <a:cubicBezTo>
                    <a:pt x="26" y="39"/>
                    <a:pt x="26" y="39"/>
                    <a:pt x="26" y="39"/>
                  </a:cubicBezTo>
                  <a:cubicBezTo>
                    <a:pt x="21" y="43"/>
                    <a:pt x="20" y="51"/>
                    <a:pt x="24" y="56"/>
                  </a:cubicBezTo>
                  <a:cubicBezTo>
                    <a:pt x="36" y="74"/>
                    <a:pt x="36" y="74"/>
                    <a:pt x="36" y="74"/>
                  </a:cubicBezTo>
                  <a:cubicBezTo>
                    <a:pt x="34" y="77"/>
                    <a:pt x="33" y="80"/>
                    <a:pt x="32" y="83"/>
                  </a:cubicBezTo>
                  <a:cubicBezTo>
                    <a:pt x="11" y="87"/>
                    <a:pt x="11" y="87"/>
                    <a:pt x="11" y="87"/>
                  </a:cubicBezTo>
                  <a:cubicBezTo>
                    <a:pt x="5" y="88"/>
                    <a:pt x="0" y="94"/>
                    <a:pt x="0" y="101"/>
                  </a:cubicBezTo>
                  <a:cubicBezTo>
                    <a:pt x="0" y="119"/>
                    <a:pt x="0" y="119"/>
                    <a:pt x="0" y="119"/>
                  </a:cubicBezTo>
                  <a:cubicBezTo>
                    <a:pt x="0" y="126"/>
                    <a:pt x="5" y="132"/>
                    <a:pt x="11" y="133"/>
                  </a:cubicBezTo>
                  <a:cubicBezTo>
                    <a:pt x="32" y="137"/>
                    <a:pt x="32" y="137"/>
                    <a:pt x="32" y="137"/>
                  </a:cubicBezTo>
                  <a:cubicBezTo>
                    <a:pt x="33" y="140"/>
                    <a:pt x="34" y="143"/>
                    <a:pt x="36" y="146"/>
                  </a:cubicBezTo>
                  <a:cubicBezTo>
                    <a:pt x="24" y="164"/>
                    <a:pt x="24" y="164"/>
                    <a:pt x="24" y="164"/>
                  </a:cubicBezTo>
                  <a:cubicBezTo>
                    <a:pt x="20" y="169"/>
                    <a:pt x="21" y="177"/>
                    <a:pt x="26" y="181"/>
                  </a:cubicBezTo>
                  <a:cubicBezTo>
                    <a:pt x="39" y="194"/>
                    <a:pt x="39" y="194"/>
                    <a:pt x="39" y="194"/>
                  </a:cubicBezTo>
                  <a:cubicBezTo>
                    <a:pt x="41" y="197"/>
                    <a:pt x="45" y="198"/>
                    <a:pt x="49" y="198"/>
                  </a:cubicBezTo>
                  <a:cubicBezTo>
                    <a:pt x="51" y="198"/>
                    <a:pt x="54" y="198"/>
                    <a:pt x="56" y="196"/>
                  </a:cubicBezTo>
                  <a:cubicBezTo>
                    <a:pt x="74" y="184"/>
                    <a:pt x="74" y="184"/>
                    <a:pt x="74" y="184"/>
                  </a:cubicBezTo>
                  <a:cubicBezTo>
                    <a:pt x="77" y="186"/>
                    <a:pt x="80" y="187"/>
                    <a:pt x="83" y="188"/>
                  </a:cubicBezTo>
                  <a:cubicBezTo>
                    <a:pt x="87" y="209"/>
                    <a:pt x="87" y="209"/>
                    <a:pt x="87" y="209"/>
                  </a:cubicBezTo>
                  <a:cubicBezTo>
                    <a:pt x="88" y="215"/>
                    <a:pt x="94" y="220"/>
                    <a:pt x="101" y="220"/>
                  </a:cubicBezTo>
                  <a:cubicBezTo>
                    <a:pt x="119" y="220"/>
                    <a:pt x="119" y="220"/>
                    <a:pt x="119" y="220"/>
                  </a:cubicBezTo>
                  <a:cubicBezTo>
                    <a:pt x="126" y="220"/>
                    <a:pt x="132" y="215"/>
                    <a:pt x="133" y="209"/>
                  </a:cubicBezTo>
                  <a:cubicBezTo>
                    <a:pt x="137" y="188"/>
                    <a:pt x="137" y="188"/>
                    <a:pt x="137" y="188"/>
                  </a:cubicBezTo>
                  <a:cubicBezTo>
                    <a:pt x="140" y="187"/>
                    <a:pt x="143" y="186"/>
                    <a:pt x="146" y="184"/>
                  </a:cubicBezTo>
                  <a:cubicBezTo>
                    <a:pt x="164" y="196"/>
                    <a:pt x="164" y="196"/>
                    <a:pt x="164" y="196"/>
                  </a:cubicBezTo>
                  <a:cubicBezTo>
                    <a:pt x="166" y="198"/>
                    <a:pt x="169" y="198"/>
                    <a:pt x="171" y="198"/>
                  </a:cubicBezTo>
                  <a:cubicBezTo>
                    <a:pt x="175" y="198"/>
                    <a:pt x="179" y="197"/>
                    <a:pt x="181" y="194"/>
                  </a:cubicBezTo>
                  <a:cubicBezTo>
                    <a:pt x="194" y="181"/>
                    <a:pt x="194" y="181"/>
                    <a:pt x="194" y="181"/>
                  </a:cubicBezTo>
                  <a:cubicBezTo>
                    <a:pt x="199" y="177"/>
                    <a:pt x="200" y="169"/>
                    <a:pt x="196" y="164"/>
                  </a:cubicBezTo>
                  <a:cubicBezTo>
                    <a:pt x="184" y="146"/>
                    <a:pt x="184" y="146"/>
                    <a:pt x="184" y="146"/>
                  </a:cubicBezTo>
                  <a:cubicBezTo>
                    <a:pt x="186" y="143"/>
                    <a:pt x="187" y="140"/>
                    <a:pt x="188" y="137"/>
                  </a:cubicBezTo>
                  <a:cubicBezTo>
                    <a:pt x="209" y="133"/>
                    <a:pt x="209" y="133"/>
                    <a:pt x="209" y="133"/>
                  </a:cubicBezTo>
                  <a:cubicBezTo>
                    <a:pt x="215" y="132"/>
                    <a:pt x="220" y="126"/>
                    <a:pt x="220" y="119"/>
                  </a:cubicBezTo>
                  <a:cubicBezTo>
                    <a:pt x="220" y="101"/>
                    <a:pt x="220" y="101"/>
                    <a:pt x="220" y="101"/>
                  </a:cubicBezTo>
                  <a:cubicBezTo>
                    <a:pt x="220" y="94"/>
                    <a:pt x="215" y="88"/>
                    <a:pt x="209" y="87"/>
                  </a:cubicBezTo>
                  <a:close/>
                  <a:moveTo>
                    <a:pt x="185" y="124"/>
                  </a:moveTo>
                  <a:cubicBezTo>
                    <a:pt x="180" y="125"/>
                    <a:pt x="176" y="128"/>
                    <a:pt x="175" y="133"/>
                  </a:cubicBezTo>
                  <a:cubicBezTo>
                    <a:pt x="174" y="135"/>
                    <a:pt x="173" y="138"/>
                    <a:pt x="172" y="140"/>
                  </a:cubicBezTo>
                  <a:cubicBezTo>
                    <a:pt x="170" y="144"/>
                    <a:pt x="170" y="149"/>
                    <a:pt x="173" y="154"/>
                  </a:cubicBezTo>
                  <a:cubicBezTo>
                    <a:pt x="185" y="171"/>
                    <a:pt x="185" y="171"/>
                    <a:pt x="185" y="171"/>
                  </a:cubicBezTo>
                  <a:cubicBezTo>
                    <a:pt x="171" y="185"/>
                    <a:pt x="171" y="185"/>
                    <a:pt x="171" y="185"/>
                  </a:cubicBezTo>
                  <a:cubicBezTo>
                    <a:pt x="154" y="173"/>
                    <a:pt x="154" y="173"/>
                    <a:pt x="154" y="173"/>
                  </a:cubicBezTo>
                  <a:cubicBezTo>
                    <a:pt x="151" y="171"/>
                    <a:pt x="149" y="170"/>
                    <a:pt x="146" y="170"/>
                  </a:cubicBezTo>
                  <a:cubicBezTo>
                    <a:pt x="144" y="170"/>
                    <a:pt x="142" y="171"/>
                    <a:pt x="140" y="172"/>
                  </a:cubicBezTo>
                  <a:cubicBezTo>
                    <a:pt x="138" y="173"/>
                    <a:pt x="135" y="174"/>
                    <a:pt x="133" y="175"/>
                  </a:cubicBezTo>
                  <a:cubicBezTo>
                    <a:pt x="128" y="176"/>
                    <a:pt x="125" y="180"/>
                    <a:pt x="124" y="185"/>
                  </a:cubicBezTo>
                  <a:cubicBezTo>
                    <a:pt x="119" y="206"/>
                    <a:pt x="119" y="206"/>
                    <a:pt x="119" y="206"/>
                  </a:cubicBezTo>
                  <a:cubicBezTo>
                    <a:pt x="101" y="206"/>
                    <a:pt x="101" y="206"/>
                    <a:pt x="101" y="206"/>
                  </a:cubicBezTo>
                  <a:cubicBezTo>
                    <a:pt x="96" y="185"/>
                    <a:pt x="96" y="185"/>
                    <a:pt x="96" y="185"/>
                  </a:cubicBezTo>
                  <a:cubicBezTo>
                    <a:pt x="95" y="180"/>
                    <a:pt x="92" y="176"/>
                    <a:pt x="87" y="175"/>
                  </a:cubicBezTo>
                  <a:cubicBezTo>
                    <a:pt x="85" y="174"/>
                    <a:pt x="82" y="173"/>
                    <a:pt x="80" y="172"/>
                  </a:cubicBezTo>
                  <a:cubicBezTo>
                    <a:pt x="78" y="171"/>
                    <a:pt x="76" y="170"/>
                    <a:pt x="74" y="170"/>
                  </a:cubicBezTo>
                  <a:cubicBezTo>
                    <a:pt x="71" y="170"/>
                    <a:pt x="69" y="171"/>
                    <a:pt x="66" y="173"/>
                  </a:cubicBezTo>
                  <a:cubicBezTo>
                    <a:pt x="49" y="185"/>
                    <a:pt x="49" y="185"/>
                    <a:pt x="49" y="185"/>
                  </a:cubicBezTo>
                  <a:cubicBezTo>
                    <a:pt x="35" y="171"/>
                    <a:pt x="35" y="171"/>
                    <a:pt x="35" y="171"/>
                  </a:cubicBezTo>
                  <a:cubicBezTo>
                    <a:pt x="47" y="154"/>
                    <a:pt x="47" y="154"/>
                    <a:pt x="47" y="154"/>
                  </a:cubicBezTo>
                  <a:cubicBezTo>
                    <a:pt x="50" y="149"/>
                    <a:pt x="50" y="144"/>
                    <a:pt x="48" y="140"/>
                  </a:cubicBezTo>
                  <a:cubicBezTo>
                    <a:pt x="47" y="138"/>
                    <a:pt x="46" y="135"/>
                    <a:pt x="45" y="133"/>
                  </a:cubicBezTo>
                  <a:cubicBezTo>
                    <a:pt x="44" y="128"/>
                    <a:pt x="40" y="125"/>
                    <a:pt x="35" y="124"/>
                  </a:cubicBezTo>
                  <a:cubicBezTo>
                    <a:pt x="14" y="119"/>
                    <a:pt x="14" y="119"/>
                    <a:pt x="14" y="119"/>
                  </a:cubicBezTo>
                  <a:cubicBezTo>
                    <a:pt x="14" y="101"/>
                    <a:pt x="14" y="101"/>
                    <a:pt x="14" y="101"/>
                  </a:cubicBezTo>
                  <a:cubicBezTo>
                    <a:pt x="35" y="96"/>
                    <a:pt x="35" y="96"/>
                    <a:pt x="35" y="96"/>
                  </a:cubicBezTo>
                  <a:cubicBezTo>
                    <a:pt x="40" y="95"/>
                    <a:pt x="44" y="92"/>
                    <a:pt x="45" y="87"/>
                  </a:cubicBezTo>
                  <a:cubicBezTo>
                    <a:pt x="46" y="85"/>
                    <a:pt x="47" y="82"/>
                    <a:pt x="48" y="80"/>
                  </a:cubicBezTo>
                  <a:cubicBezTo>
                    <a:pt x="50" y="76"/>
                    <a:pt x="50" y="71"/>
                    <a:pt x="47" y="66"/>
                  </a:cubicBezTo>
                  <a:cubicBezTo>
                    <a:pt x="35" y="49"/>
                    <a:pt x="35" y="49"/>
                    <a:pt x="35" y="49"/>
                  </a:cubicBezTo>
                  <a:cubicBezTo>
                    <a:pt x="49" y="35"/>
                    <a:pt x="49" y="35"/>
                    <a:pt x="49" y="35"/>
                  </a:cubicBezTo>
                  <a:cubicBezTo>
                    <a:pt x="66" y="47"/>
                    <a:pt x="66" y="47"/>
                    <a:pt x="66" y="47"/>
                  </a:cubicBezTo>
                  <a:cubicBezTo>
                    <a:pt x="69" y="49"/>
                    <a:pt x="71" y="50"/>
                    <a:pt x="74" y="50"/>
                  </a:cubicBezTo>
                  <a:cubicBezTo>
                    <a:pt x="76" y="50"/>
                    <a:pt x="78" y="49"/>
                    <a:pt x="80" y="48"/>
                  </a:cubicBezTo>
                  <a:cubicBezTo>
                    <a:pt x="82" y="47"/>
                    <a:pt x="85" y="46"/>
                    <a:pt x="87" y="45"/>
                  </a:cubicBezTo>
                  <a:cubicBezTo>
                    <a:pt x="92" y="44"/>
                    <a:pt x="95" y="40"/>
                    <a:pt x="96" y="35"/>
                  </a:cubicBezTo>
                  <a:cubicBezTo>
                    <a:pt x="101" y="14"/>
                    <a:pt x="101" y="14"/>
                    <a:pt x="101" y="14"/>
                  </a:cubicBezTo>
                  <a:cubicBezTo>
                    <a:pt x="119" y="14"/>
                    <a:pt x="119" y="14"/>
                    <a:pt x="119" y="14"/>
                  </a:cubicBezTo>
                  <a:cubicBezTo>
                    <a:pt x="124" y="35"/>
                    <a:pt x="124" y="35"/>
                    <a:pt x="124" y="35"/>
                  </a:cubicBezTo>
                  <a:cubicBezTo>
                    <a:pt x="125" y="40"/>
                    <a:pt x="128" y="44"/>
                    <a:pt x="133" y="45"/>
                  </a:cubicBezTo>
                  <a:cubicBezTo>
                    <a:pt x="135" y="46"/>
                    <a:pt x="138" y="47"/>
                    <a:pt x="140" y="48"/>
                  </a:cubicBezTo>
                  <a:cubicBezTo>
                    <a:pt x="142" y="49"/>
                    <a:pt x="144" y="50"/>
                    <a:pt x="146" y="50"/>
                  </a:cubicBezTo>
                  <a:cubicBezTo>
                    <a:pt x="149" y="50"/>
                    <a:pt x="151" y="49"/>
                    <a:pt x="154" y="47"/>
                  </a:cubicBezTo>
                  <a:cubicBezTo>
                    <a:pt x="171" y="35"/>
                    <a:pt x="171" y="35"/>
                    <a:pt x="171" y="35"/>
                  </a:cubicBezTo>
                  <a:cubicBezTo>
                    <a:pt x="185" y="49"/>
                    <a:pt x="185" y="49"/>
                    <a:pt x="185" y="49"/>
                  </a:cubicBezTo>
                  <a:cubicBezTo>
                    <a:pt x="173" y="66"/>
                    <a:pt x="173" y="66"/>
                    <a:pt x="173" y="66"/>
                  </a:cubicBezTo>
                  <a:cubicBezTo>
                    <a:pt x="170" y="71"/>
                    <a:pt x="170" y="76"/>
                    <a:pt x="172" y="80"/>
                  </a:cubicBezTo>
                  <a:cubicBezTo>
                    <a:pt x="173" y="82"/>
                    <a:pt x="174" y="85"/>
                    <a:pt x="175" y="87"/>
                  </a:cubicBezTo>
                  <a:cubicBezTo>
                    <a:pt x="176" y="92"/>
                    <a:pt x="180" y="95"/>
                    <a:pt x="185" y="96"/>
                  </a:cubicBezTo>
                  <a:cubicBezTo>
                    <a:pt x="206" y="101"/>
                    <a:pt x="206" y="101"/>
                    <a:pt x="206" y="101"/>
                  </a:cubicBezTo>
                  <a:cubicBezTo>
                    <a:pt x="206" y="119"/>
                    <a:pt x="206" y="119"/>
                    <a:pt x="206" y="119"/>
                  </a:cubicBezTo>
                  <a:lnTo>
                    <a:pt x="185" y="124"/>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23" name="Freeform 20"/>
            <p:cNvSpPr>
              <a:spLocks noEditPoints="1"/>
            </p:cNvSpPr>
            <p:nvPr/>
          </p:nvSpPr>
          <p:spPr bwMode="auto">
            <a:xfrm>
              <a:off x="-2538413" y="300038"/>
              <a:ext cx="360362" cy="360363"/>
            </a:xfrm>
            <a:custGeom>
              <a:avLst/>
              <a:gdLst>
                <a:gd name="T0" fmla="*/ 48 w 96"/>
                <a:gd name="T1" fmla="*/ 0 h 96"/>
                <a:gd name="T2" fmla="*/ 0 w 96"/>
                <a:gd name="T3" fmla="*/ 48 h 96"/>
                <a:gd name="T4" fmla="*/ 48 w 96"/>
                <a:gd name="T5" fmla="*/ 96 h 96"/>
                <a:gd name="T6" fmla="*/ 96 w 96"/>
                <a:gd name="T7" fmla="*/ 48 h 96"/>
                <a:gd name="T8" fmla="*/ 48 w 96"/>
                <a:gd name="T9" fmla="*/ 0 h 96"/>
                <a:gd name="T10" fmla="*/ 48 w 96"/>
                <a:gd name="T11" fmla="*/ 90 h 96"/>
                <a:gd name="T12" fmla="*/ 6 w 96"/>
                <a:gd name="T13" fmla="*/ 48 h 96"/>
                <a:gd name="T14" fmla="*/ 48 w 96"/>
                <a:gd name="T15" fmla="*/ 6 h 96"/>
                <a:gd name="T16" fmla="*/ 90 w 96"/>
                <a:gd name="T17" fmla="*/ 48 h 96"/>
                <a:gd name="T18" fmla="*/ 48 w 96"/>
                <a:gd name="T19" fmla="*/ 9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6">
                  <a:moveTo>
                    <a:pt x="48" y="0"/>
                  </a:moveTo>
                  <a:cubicBezTo>
                    <a:pt x="21" y="0"/>
                    <a:pt x="0" y="21"/>
                    <a:pt x="0" y="48"/>
                  </a:cubicBezTo>
                  <a:cubicBezTo>
                    <a:pt x="0" y="75"/>
                    <a:pt x="21" y="96"/>
                    <a:pt x="48" y="96"/>
                  </a:cubicBezTo>
                  <a:cubicBezTo>
                    <a:pt x="75" y="96"/>
                    <a:pt x="96" y="75"/>
                    <a:pt x="96" y="48"/>
                  </a:cubicBezTo>
                  <a:cubicBezTo>
                    <a:pt x="96" y="21"/>
                    <a:pt x="75" y="0"/>
                    <a:pt x="48" y="0"/>
                  </a:cubicBezTo>
                  <a:close/>
                  <a:moveTo>
                    <a:pt x="48" y="90"/>
                  </a:moveTo>
                  <a:cubicBezTo>
                    <a:pt x="25" y="90"/>
                    <a:pt x="6" y="71"/>
                    <a:pt x="6" y="48"/>
                  </a:cubicBezTo>
                  <a:cubicBezTo>
                    <a:pt x="6" y="25"/>
                    <a:pt x="25" y="6"/>
                    <a:pt x="48" y="6"/>
                  </a:cubicBezTo>
                  <a:cubicBezTo>
                    <a:pt x="71" y="6"/>
                    <a:pt x="90" y="25"/>
                    <a:pt x="90" y="48"/>
                  </a:cubicBezTo>
                  <a:cubicBezTo>
                    <a:pt x="90" y="71"/>
                    <a:pt x="71" y="90"/>
                    <a:pt x="48" y="90"/>
                  </a:cubicBez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24" name="Freeform 21"/>
            <p:cNvSpPr>
              <a:spLocks noEditPoints="1"/>
            </p:cNvSpPr>
            <p:nvPr/>
          </p:nvSpPr>
          <p:spPr bwMode="auto">
            <a:xfrm>
              <a:off x="-2460625" y="374650"/>
              <a:ext cx="207962" cy="206375"/>
            </a:xfrm>
            <a:custGeom>
              <a:avLst/>
              <a:gdLst>
                <a:gd name="T0" fmla="*/ 27 w 55"/>
                <a:gd name="T1" fmla="*/ 0 h 55"/>
                <a:gd name="T2" fmla="*/ 0 w 55"/>
                <a:gd name="T3" fmla="*/ 28 h 55"/>
                <a:gd name="T4" fmla="*/ 27 w 55"/>
                <a:gd name="T5" fmla="*/ 55 h 55"/>
                <a:gd name="T6" fmla="*/ 55 w 55"/>
                <a:gd name="T7" fmla="*/ 28 h 55"/>
                <a:gd name="T8" fmla="*/ 27 w 55"/>
                <a:gd name="T9" fmla="*/ 0 h 55"/>
                <a:gd name="T10" fmla="*/ 27 w 55"/>
                <a:gd name="T11" fmla="*/ 49 h 55"/>
                <a:gd name="T12" fmla="*/ 6 w 55"/>
                <a:gd name="T13" fmla="*/ 28 h 55"/>
                <a:gd name="T14" fmla="*/ 27 w 55"/>
                <a:gd name="T15" fmla="*/ 7 h 55"/>
                <a:gd name="T16" fmla="*/ 48 w 55"/>
                <a:gd name="T17" fmla="*/ 28 h 55"/>
                <a:gd name="T18" fmla="*/ 27 w 55"/>
                <a:gd name="T19" fmla="*/ 4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55">
                  <a:moveTo>
                    <a:pt x="27" y="0"/>
                  </a:moveTo>
                  <a:cubicBezTo>
                    <a:pt x="12" y="0"/>
                    <a:pt x="0" y="13"/>
                    <a:pt x="0" y="28"/>
                  </a:cubicBezTo>
                  <a:cubicBezTo>
                    <a:pt x="0" y="43"/>
                    <a:pt x="12" y="55"/>
                    <a:pt x="27" y="55"/>
                  </a:cubicBezTo>
                  <a:cubicBezTo>
                    <a:pt x="42" y="55"/>
                    <a:pt x="55" y="43"/>
                    <a:pt x="55" y="28"/>
                  </a:cubicBezTo>
                  <a:cubicBezTo>
                    <a:pt x="55" y="13"/>
                    <a:pt x="42" y="0"/>
                    <a:pt x="27" y="0"/>
                  </a:cubicBezTo>
                  <a:close/>
                  <a:moveTo>
                    <a:pt x="27" y="49"/>
                  </a:moveTo>
                  <a:cubicBezTo>
                    <a:pt x="16" y="49"/>
                    <a:pt x="6" y="39"/>
                    <a:pt x="6" y="28"/>
                  </a:cubicBezTo>
                  <a:cubicBezTo>
                    <a:pt x="6" y="17"/>
                    <a:pt x="16" y="7"/>
                    <a:pt x="27" y="7"/>
                  </a:cubicBezTo>
                  <a:cubicBezTo>
                    <a:pt x="38" y="7"/>
                    <a:pt x="48" y="17"/>
                    <a:pt x="48" y="28"/>
                  </a:cubicBezTo>
                  <a:cubicBezTo>
                    <a:pt x="48" y="39"/>
                    <a:pt x="38" y="49"/>
                    <a:pt x="27" y="49"/>
                  </a:cubicBez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sp>
        <p:nvSpPr>
          <p:cNvPr id="43" name="Rectangle 42"/>
          <p:cNvSpPr/>
          <p:nvPr/>
        </p:nvSpPr>
        <p:spPr>
          <a:xfrm>
            <a:off x="1963161" y="1265339"/>
            <a:ext cx="2049977" cy="2212526"/>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a:solidFill>
                <a:schemeClr val="bg1"/>
              </a:solidFill>
            </a:endParaRPr>
          </a:p>
        </p:txBody>
      </p:sp>
      <p:sp>
        <p:nvSpPr>
          <p:cNvPr id="44" name="Rectangle 43"/>
          <p:cNvSpPr/>
          <p:nvPr/>
        </p:nvSpPr>
        <p:spPr>
          <a:xfrm>
            <a:off x="6061489" y="1265339"/>
            <a:ext cx="2049977" cy="2212526"/>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a:solidFill>
                <a:schemeClr val="bg1"/>
              </a:solidFill>
            </a:endParaRPr>
          </a:p>
        </p:txBody>
      </p:sp>
      <p:sp>
        <p:nvSpPr>
          <p:cNvPr id="45" name="Rectangle 45"/>
          <p:cNvSpPr/>
          <p:nvPr/>
        </p:nvSpPr>
        <p:spPr>
          <a:xfrm>
            <a:off x="4020480" y="3459366"/>
            <a:ext cx="2075576" cy="2212526"/>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a:solidFill>
                <a:schemeClr val="bg1"/>
              </a:solidFill>
            </a:endParaRPr>
          </a:p>
        </p:txBody>
      </p:sp>
      <p:sp>
        <p:nvSpPr>
          <p:cNvPr id="46" name="Rectangle 46"/>
          <p:cNvSpPr/>
          <p:nvPr/>
        </p:nvSpPr>
        <p:spPr>
          <a:xfrm>
            <a:off x="8116903" y="3459510"/>
            <a:ext cx="2049978" cy="2212526"/>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a:solidFill>
                <a:schemeClr val="bg1"/>
              </a:solidFill>
            </a:endParaRPr>
          </a:p>
        </p:txBody>
      </p:sp>
      <p:sp>
        <p:nvSpPr>
          <p:cNvPr id="47" name="Rectangle 47"/>
          <p:cNvSpPr/>
          <p:nvPr/>
        </p:nvSpPr>
        <p:spPr>
          <a:xfrm>
            <a:off x="-79475" y="3451171"/>
            <a:ext cx="2049978" cy="2212526"/>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6600">
              <a:solidFill>
                <a:schemeClr val="bg1"/>
              </a:solidFill>
            </a:endParaRPr>
          </a:p>
        </p:txBody>
      </p:sp>
      <p:sp>
        <p:nvSpPr>
          <p:cNvPr id="50" name="矩形 49"/>
          <p:cNvSpPr/>
          <p:nvPr/>
        </p:nvSpPr>
        <p:spPr>
          <a:xfrm>
            <a:off x="-22225" y="2222500"/>
            <a:ext cx="1955800" cy="398780"/>
          </a:xfrm>
          <a:prstGeom prst="rect">
            <a:avLst/>
          </a:prstGeom>
        </p:spPr>
        <p:txBody>
          <a:bodyPr vert="horz" wrap="square">
            <a:spAutoFit/>
          </a:bodyPr>
          <a:lstStyle/>
          <a:p>
            <a:r>
              <a:rPr lang="en-US" altLang="zh-CN" sz="2000" dirty="0">
                <a:solidFill>
                  <a:schemeClr val="bg1"/>
                </a:solidFill>
              </a:rPr>
              <a:t>quản lí sản phẩm</a:t>
            </a:r>
            <a:endParaRPr lang="en-US" altLang="zh-CN" sz="2000" dirty="0">
              <a:solidFill>
                <a:schemeClr val="bg1"/>
              </a:solidFill>
            </a:endParaRPr>
          </a:p>
        </p:txBody>
      </p:sp>
      <p:sp>
        <p:nvSpPr>
          <p:cNvPr id="51" name="文本框 50"/>
          <p:cNvSpPr txBox="1"/>
          <p:nvPr/>
        </p:nvSpPr>
        <p:spPr>
          <a:xfrm>
            <a:off x="0" y="2641573"/>
            <a:ext cx="1984549" cy="645160"/>
          </a:xfrm>
          <a:prstGeom prst="rect">
            <a:avLst/>
          </a:prstGeom>
          <a:noFill/>
        </p:spPr>
        <p:txBody>
          <a:bodyPr wrap="square" rtlCol="0">
            <a:spAutoFit/>
          </a:bodyPr>
          <a:lstStyle/>
          <a:p>
            <a:pPr algn="ctr"/>
            <a:r>
              <a:rPr lang="en-US" altLang="zh-CN" sz="1200" dirty="0" smtClean="0">
                <a:solidFill>
                  <a:schemeClr val="bg1"/>
                </a:solidFill>
              </a:rPr>
              <a:t>Thực hiện test chức năng view, add, update, delete, search</a:t>
            </a:r>
            <a:endParaRPr lang="en-US" altLang="zh-CN" sz="1200" dirty="0">
              <a:solidFill>
                <a:schemeClr val="bg1"/>
              </a:solidFill>
            </a:endParaRPr>
          </a:p>
        </p:txBody>
      </p:sp>
      <p:sp>
        <p:nvSpPr>
          <p:cNvPr id="52" name="矩形 51"/>
          <p:cNvSpPr/>
          <p:nvPr/>
        </p:nvSpPr>
        <p:spPr>
          <a:xfrm>
            <a:off x="2074545" y="4432300"/>
            <a:ext cx="1844675" cy="337185"/>
          </a:xfrm>
          <a:prstGeom prst="rect">
            <a:avLst/>
          </a:prstGeom>
        </p:spPr>
        <p:txBody>
          <a:bodyPr vert="horz" wrap="square">
            <a:spAutoFit/>
          </a:bodyPr>
          <a:lstStyle/>
          <a:p>
            <a:r>
              <a:rPr lang="en-US" altLang="zh-CN" sz="1600" dirty="0" smtClean="0">
                <a:solidFill>
                  <a:schemeClr val="bg1"/>
                </a:solidFill>
              </a:rPr>
              <a:t>Người dùng(Client)</a:t>
            </a:r>
            <a:endParaRPr lang="zh-CN" altLang="en-US" sz="1600" dirty="0">
              <a:solidFill>
                <a:schemeClr val="bg1"/>
              </a:solidFill>
            </a:endParaRPr>
          </a:p>
        </p:txBody>
      </p:sp>
      <p:sp>
        <p:nvSpPr>
          <p:cNvPr id="53" name="文本框 52"/>
          <p:cNvSpPr txBox="1"/>
          <p:nvPr/>
        </p:nvSpPr>
        <p:spPr>
          <a:xfrm>
            <a:off x="2016123" y="4842252"/>
            <a:ext cx="1984549" cy="829945"/>
          </a:xfrm>
          <a:prstGeom prst="rect">
            <a:avLst/>
          </a:prstGeom>
          <a:noFill/>
        </p:spPr>
        <p:txBody>
          <a:bodyPr wrap="square" rtlCol="0">
            <a:spAutoFit/>
          </a:bodyPr>
          <a:lstStyle/>
          <a:p>
            <a:pPr algn="ctr"/>
            <a:r>
              <a:rPr lang="en-US" altLang="zh-CN" sz="1200" dirty="0" smtClean="0">
                <a:solidFill>
                  <a:schemeClr val="bg1"/>
                </a:solidFill>
                <a:sym typeface="+mn-ea"/>
              </a:rPr>
              <a:t>Cho phép người dùng xem thông tin sản phẩm , mua hàng và đặt hàng theo yêu cầu của khách hàng</a:t>
            </a:r>
            <a:endParaRPr lang="en-US" altLang="zh-CN" sz="1200" dirty="0">
              <a:solidFill>
                <a:schemeClr val="bg1"/>
              </a:solidFill>
            </a:endParaRPr>
          </a:p>
        </p:txBody>
      </p:sp>
      <p:sp>
        <p:nvSpPr>
          <p:cNvPr id="54" name="矩形 53"/>
          <p:cNvSpPr/>
          <p:nvPr/>
        </p:nvSpPr>
        <p:spPr>
          <a:xfrm>
            <a:off x="4300865" y="2159815"/>
            <a:ext cx="1600064" cy="337185"/>
          </a:xfrm>
          <a:prstGeom prst="rect">
            <a:avLst/>
          </a:prstGeom>
        </p:spPr>
        <p:txBody>
          <a:bodyPr vert="horz" wrap="square">
            <a:spAutoFit/>
          </a:bodyPr>
          <a:lstStyle/>
          <a:p>
            <a:r>
              <a:rPr lang="en-US" altLang="zh-CN" sz="1600" dirty="0" smtClean="0">
                <a:solidFill>
                  <a:schemeClr val="bg1"/>
                </a:solidFill>
                <a:sym typeface="+mn-ea"/>
              </a:rPr>
              <a:t>quản lí tài khoản</a:t>
            </a:r>
            <a:endParaRPr lang="en-US" altLang="zh-CN" sz="1600" dirty="0">
              <a:solidFill>
                <a:schemeClr val="bg1"/>
              </a:solidFill>
            </a:endParaRPr>
          </a:p>
        </p:txBody>
      </p:sp>
      <p:sp>
        <p:nvSpPr>
          <p:cNvPr id="55" name="文本框 54"/>
          <p:cNvSpPr txBox="1"/>
          <p:nvPr/>
        </p:nvSpPr>
        <p:spPr>
          <a:xfrm>
            <a:off x="4111451" y="2632337"/>
            <a:ext cx="1984549" cy="645160"/>
          </a:xfrm>
          <a:prstGeom prst="rect">
            <a:avLst/>
          </a:prstGeom>
          <a:noFill/>
        </p:spPr>
        <p:txBody>
          <a:bodyPr wrap="square" rtlCol="0">
            <a:spAutoFit/>
          </a:bodyPr>
          <a:lstStyle/>
          <a:p>
            <a:pPr algn="ctr"/>
            <a:r>
              <a:rPr lang="en-US" altLang="zh-CN" sz="1200" dirty="0" smtClean="0">
                <a:solidFill>
                  <a:schemeClr val="bg1"/>
                </a:solidFill>
                <a:sym typeface="+mn-ea"/>
              </a:rPr>
              <a:t>Cho phép tài khoản được phép đăng nhập và cấp quyền truy cập vào hệ thống</a:t>
            </a:r>
            <a:endParaRPr lang="en-US" altLang="zh-CN" sz="1200" dirty="0">
              <a:solidFill>
                <a:schemeClr val="bg1"/>
              </a:solidFill>
            </a:endParaRPr>
          </a:p>
        </p:txBody>
      </p:sp>
      <p:sp>
        <p:nvSpPr>
          <p:cNvPr id="56" name="矩形 55"/>
          <p:cNvSpPr/>
          <p:nvPr/>
        </p:nvSpPr>
        <p:spPr>
          <a:xfrm>
            <a:off x="6330095" y="4311888"/>
            <a:ext cx="1600064" cy="460375"/>
          </a:xfrm>
          <a:prstGeom prst="rect">
            <a:avLst/>
          </a:prstGeom>
        </p:spPr>
        <p:txBody>
          <a:bodyPr vert="horz" wrap="square">
            <a:spAutoFit/>
          </a:bodyPr>
          <a:lstStyle/>
          <a:p>
            <a:r>
              <a:rPr lang="en-US" altLang="zh-CN" sz="2400" dirty="0" smtClean="0">
                <a:solidFill>
                  <a:schemeClr val="bg1"/>
                </a:solidFill>
              </a:rPr>
              <a:t> </a:t>
            </a:r>
            <a:r>
              <a:rPr lang="en-US" altLang="zh-CN" sz="2000" dirty="0" smtClean="0">
                <a:solidFill>
                  <a:schemeClr val="bg1"/>
                </a:solidFill>
              </a:rPr>
              <a:t>Quản trị viên</a:t>
            </a:r>
            <a:endParaRPr lang="en-US" altLang="zh-CN" sz="2000" dirty="0" smtClean="0">
              <a:solidFill>
                <a:schemeClr val="bg1"/>
              </a:solidFill>
            </a:endParaRPr>
          </a:p>
        </p:txBody>
      </p:sp>
      <p:sp>
        <p:nvSpPr>
          <p:cNvPr id="57" name="文本框 56"/>
          <p:cNvSpPr txBox="1"/>
          <p:nvPr/>
        </p:nvSpPr>
        <p:spPr>
          <a:xfrm>
            <a:off x="6140681" y="4784410"/>
            <a:ext cx="1984549" cy="645160"/>
          </a:xfrm>
          <a:prstGeom prst="rect">
            <a:avLst/>
          </a:prstGeom>
          <a:noFill/>
        </p:spPr>
        <p:txBody>
          <a:bodyPr wrap="square" rtlCol="0">
            <a:spAutoFit/>
          </a:bodyPr>
          <a:lstStyle/>
          <a:p>
            <a:pPr algn="ctr"/>
            <a:r>
              <a:rPr lang="en-US" altLang="zh-CN" sz="1200" dirty="0" smtClean="0">
                <a:solidFill>
                  <a:schemeClr val="bg1"/>
                </a:solidFill>
                <a:sym typeface="+mn-ea"/>
              </a:rPr>
              <a:t>Cho phép quản trị quản lý các sản phẩm , danh mục và tài khoản </a:t>
            </a:r>
            <a:endParaRPr lang="en-US" altLang="zh-CN" sz="1200" dirty="0">
              <a:solidFill>
                <a:schemeClr val="bg1"/>
              </a:solidFill>
            </a:endParaRPr>
          </a:p>
        </p:txBody>
      </p:sp>
      <p:sp>
        <p:nvSpPr>
          <p:cNvPr id="58" name="矩形 57"/>
          <p:cNvSpPr/>
          <p:nvPr/>
        </p:nvSpPr>
        <p:spPr>
          <a:xfrm>
            <a:off x="8194040" y="2191385"/>
            <a:ext cx="1945640" cy="368300"/>
          </a:xfrm>
          <a:prstGeom prst="rect">
            <a:avLst/>
          </a:prstGeom>
        </p:spPr>
        <p:txBody>
          <a:bodyPr vert="horz" wrap="square">
            <a:spAutoFit/>
          </a:bodyPr>
          <a:lstStyle/>
          <a:p>
            <a:r>
              <a:rPr lang="en-US" altLang="zh-CN" dirty="0" smtClean="0">
                <a:solidFill>
                  <a:schemeClr val="bg1"/>
                </a:solidFill>
              </a:rPr>
              <a:t>  quản lí đơn hàng</a:t>
            </a:r>
            <a:endParaRPr lang="zh-CN" altLang="en-US" dirty="0">
              <a:solidFill>
                <a:schemeClr val="bg1"/>
              </a:solidFill>
            </a:endParaRPr>
          </a:p>
        </p:txBody>
      </p:sp>
      <p:sp>
        <p:nvSpPr>
          <p:cNvPr id="59" name="文本框 58"/>
          <p:cNvSpPr txBox="1"/>
          <p:nvPr/>
        </p:nvSpPr>
        <p:spPr>
          <a:xfrm>
            <a:off x="8172679" y="2595392"/>
            <a:ext cx="1984549" cy="460375"/>
          </a:xfrm>
          <a:prstGeom prst="rect">
            <a:avLst/>
          </a:prstGeom>
          <a:noFill/>
        </p:spPr>
        <p:txBody>
          <a:bodyPr wrap="square" rtlCol="0">
            <a:spAutoFit/>
          </a:bodyPr>
          <a:lstStyle/>
          <a:p>
            <a:pPr algn="ctr"/>
            <a:r>
              <a:rPr lang="en-US" altLang="zh-CN" sz="1200" dirty="0" smtClean="0">
                <a:solidFill>
                  <a:schemeClr val="bg1"/>
                </a:solidFill>
                <a:sym typeface="+mn-ea"/>
              </a:rPr>
              <a:t>Thực hiện test chức năng view, add, update, search</a:t>
            </a:r>
            <a:endParaRPr lang="en-US" altLang="zh-CN" sz="1200" dirty="0">
              <a:solidFill>
                <a:schemeClr val="bg1"/>
              </a:solidFill>
            </a:endParaRPr>
          </a:p>
        </p:txBody>
      </p:sp>
      <p:sp>
        <p:nvSpPr>
          <p:cNvPr id="60" name="矩形 59"/>
          <p:cNvSpPr/>
          <p:nvPr/>
        </p:nvSpPr>
        <p:spPr>
          <a:xfrm>
            <a:off x="10220325" y="4404360"/>
            <a:ext cx="1965960" cy="337185"/>
          </a:xfrm>
          <a:prstGeom prst="rect">
            <a:avLst/>
          </a:prstGeom>
        </p:spPr>
        <p:txBody>
          <a:bodyPr vert="horz" wrap="square">
            <a:spAutoFit/>
          </a:bodyPr>
          <a:lstStyle/>
          <a:p>
            <a:r>
              <a:rPr lang="en-US" altLang="zh-CN" sz="1600" dirty="0">
                <a:solidFill>
                  <a:schemeClr val="bg1"/>
                </a:solidFill>
              </a:rPr>
              <a:t>Thông tin nhận hàng</a:t>
            </a:r>
            <a:endParaRPr lang="en-US" altLang="zh-CN" sz="1600" dirty="0">
              <a:solidFill>
                <a:schemeClr val="bg1"/>
              </a:solidFill>
            </a:endParaRPr>
          </a:p>
        </p:txBody>
      </p:sp>
      <p:sp>
        <p:nvSpPr>
          <p:cNvPr id="61" name="文本框 60"/>
          <p:cNvSpPr txBox="1"/>
          <p:nvPr/>
        </p:nvSpPr>
        <p:spPr>
          <a:xfrm>
            <a:off x="10207451" y="4876774"/>
            <a:ext cx="1984549" cy="645160"/>
          </a:xfrm>
          <a:prstGeom prst="rect">
            <a:avLst/>
          </a:prstGeom>
          <a:noFill/>
        </p:spPr>
        <p:txBody>
          <a:bodyPr wrap="square" rtlCol="0">
            <a:spAutoFit/>
          </a:bodyPr>
          <a:lstStyle/>
          <a:p>
            <a:pPr algn="ctr"/>
            <a:r>
              <a:rPr lang="en-US" altLang="zh-CN" sz="1200" dirty="0" smtClean="0">
                <a:solidFill>
                  <a:schemeClr val="bg1"/>
                </a:solidFill>
                <a:sym typeface="+mn-ea"/>
              </a:rPr>
              <a:t>Cho phép người dùng có thể chỉnh sửa, thêm mới và xoá thông tin nhận hàng</a:t>
            </a:r>
            <a:endParaRPr lang="en-US" altLang="zh-CN" sz="1200"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 name="任意多边形 50"/>
          <p:cNvSpPr/>
          <p:nvPr/>
        </p:nvSpPr>
        <p:spPr>
          <a:xfrm>
            <a:off x="18415" y="4726940"/>
            <a:ext cx="3385820" cy="2114550"/>
          </a:xfrm>
          <a:custGeom>
            <a:avLst/>
            <a:gdLst>
              <a:gd name="ir" fmla="*/ w 3 4"/>
              <a:gd name="ib" fmla="*/ h 3 4"/>
            </a:gdLst>
            <a:ahLst/>
            <a:cxnLst>
              <a:cxn ang="3">
                <a:pos x="hc" y="t"/>
              </a:cxn>
              <a:cxn ang="cd2">
                <a:pos x="l" y="vc"/>
              </a:cxn>
              <a:cxn ang="cd4">
                <a:pos x="hc" y="b"/>
              </a:cxn>
              <a:cxn ang="0">
                <a:pos x="r" y="vc"/>
              </a:cxn>
            </a:cxnLst>
            <a:rect l="l" t="t" r="r" b="b"/>
            <a:pathLst>
              <a:path w="7722" h="4822">
                <a:moveTo>
                  <a:pt x="2900" y="0"/>
                </a:moveTo>
                <a:lnTo>
                  <a:pt x="7722" y="4822"/>
                </a:lnTo>
                <a:lnTo>
                  <a:pt x="0" y="4822"/>
                </a:lnTo>
                <a:lnTo>
                  <a:pt x="0" y="2900"/>
                </a:lnTo>
                <a:lnTo>
                  <a:pt x="2900" y="0"/>
                </a:lnTo>
                <a:close/>
              </a:path>
            </a:pathLst>
          </a:custGeom>
          <a:solidFill>
            <a:srgbClr val="FFF6DB"/>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5" name="任意多边形 4"/>
          <p:cNvSpPr/>
          <p:nvPr/>
        </p:nvSpPr>
        <p:spPr>
          <a:xfrm>
            <a:off x="11398885" y="1670050"/>
            <a:ext cx="801370" cy="1490980"/>
          </a:xfrm>
          <a:custGeom>
            <a:avLst/>
            <a:gdLst>
              <a:gd name="ir" fmla="*/ w 3 4"/>
              <a:gd name="ib" fmla="*/ h 3 4"/>
            </a:gdLst>
            <a:ahLst/>
            <a:cxnLst>
              <a:cxn ang="3">
                <a:pos x="hc" y="t"/>
              </a:cxn>
              <a:cxn ang="cd2">
                <a:pos x="l" y="vc"/>
              </a:cxn>
              <a:cxn ang="cd4">
                <a:pos x="hc" y="b"/>
              </a:cxn>
              <a:cxn ang="0">
                <a:pos x="r" y="vc"/>
              </a:cxn>
            </a:cxnLst>
            <a:rect l="l" t="t" r="r" b="b"/>
            <a:pathLst>
              <a:path w="1262" h="2348">
                <a:moveTo>
                  <a:pt x="1174" y="0"/>
                </a:moveTo>
                <a:lnTo>
                  <a:pt x="1262" y="88"/>
                </a:lnTo>
                <a:lnTo>
                  <a:pt x="1262" y="2260"/>
                </a:lnTo>
                <a:lnTo>
                  <a:pt x="1174" y="2348"/>
                </a:lnTo>
                <a:lnTo>
                  <a:pt x="0" y="1174"/>
                </a:lnTo>
                <a:lnTo>
                  <a:pt x="1174" y="0"/>
                </a:lnTo>
                <a:close/>
              </a:path>
            </a:pathLst>
          </a:custGeom>
          <a:solidFill>
            <a:srgbClr val="C5E6A0"/>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6" name="任意多边形 5"/>
          <p:cNvSpPr/>
          <p:nvPr/>
        </p:nvSpPr>
        <p:spPr>
          <a:xfrm>
            <a:off x="-1270" y="4298950"/>
            <a:ext cx="1249045" cy="2498090"/>
          </a:xfrm>
          <a:custGeom>
            <a:avLst/>
            <a:gdLst>
              <a:gd name="ir" fmla="*/ w 3 4"/>
              <a:gd name="ib" fmla="*/ h 3 4"/>
            </a:gdLst>
            <a:ahLst/>
            <a:cxnLst>
              <a:cxn ang="3">
                <a:pos x="hc" y="t"/>
              </a:cxn>
              <a:cxn ang="cd2">
                <a:pos x="l" y="vc"/>
              </a:cxn>
              <a:cxn ang="cd4">
                <a:pos x="hc" y="b"/>
              </a:cxn>
              <a:cxn ang="0">
                <a:pos x="r" y="vc"/>
              </a:cxn>
            </a:cxnLst>
            <a:rect l="l" t="t" r="r" b="b"/>
            <a:pathLst>
              <a:path w="1967" h="3934">
                <a:moveTo>
                  <a:pt x="0" y="0"/>
                </a:moveTo>
                <a:lnTo>
                  <a:pt x="1967" y="1967"/>
                </a:lnTo>
                <a:lnTo>
                  <a:pt x="0" y="3934"/>
                </a:lnTo>
                <a:lnTo>
                  <a:pt x="0" y="0"/>
                </a:lnTo>
                <a:close/>
              </a:path>
            </a:pathLst>
          </a:custGeom>
          <a:solidFill>
            <a:srgbClr val="92D14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19" name="文本框 18" descr="7b0a20202020227461726765744d6f64756c65223a20226b6f6e6c696e65666f6e7473220a7d0a"/>
          <p:cNvSpPr txBox="1"/>
          <p:nvPr/>
        </p:nvSpPr>
        <p:spPr>
          <a:xfrm>
            <a:off x="3048635" y="949325"/>
            <a:ext cx="6412865" cy="4416425"/>
          </a:xfrm>
          <a:prstGeom prst="rect">
            <a:avLst/>
          </a:prstGeom>
          <a:noFill/>
        </p:spPr>
        <p:txBody>
          <a:bodyPr wrap="square" lIns="0" tIns="0" rIns="0" bIns="0" rtlCol="0">
            <a:spAutoFit/>
          </a:bodyPr>
          <a:p>
            <a:pPr lvl="0" algn="ctr">
              <a:spcBef>
                <a:spcPts val="0"/>
              </a:spcBef>
              <a:spcAft>
                <a:spcPts val="0"/>
              </a:spcAft>
              <a:buClrTx/>
              <a:buSzTx/>
              <a:buFontTx/>
              <a:defRPr/>
            </a:pPr>
            <a:r>
              <a:rPr lang="en-US" altLang="zh-CN" sz="28700" noProof="0" dirty="0">
                <a:ln>
                  <a:noFill/>
                </a:ln>
                <a:solidFill>
                  <a:srgbClr val="A7A39D">
                    <a:alpha val="20000"/>
                  </a:srgbClr>
                </a:solidFill>
                <a:effectLst/>
                <a:uLnTx/>
                <a:uFillTx/>
                <a:latin typeface="Open Sans ExtraBold" panose="020B0906030804020204" charset="0"/>
                <a:ea typeface="Open Sans ExtraBold" panose="020B0906030804020204" charset="0"/>
                <a:cs typeface="Open Sans" panose="020B0606030504020204" charset="0"/>
                <a:sym typeface="+mn-ea"/>
              </a:rPr>
              <a:t>04</a:t>
            </a:r>
            <a:endParaRPr lang="en-US" altLang="zh-CN" sz="28700" noProof="0" dirty="0">
              <a:ln>
                <a:noFill/>
              </a:ln>
              <a:solidFill>
                <a:srgbClr val="A7A39D">
                  <a:alpha val="20000"/>
                </a:srgbClr>
              </a:solidFill>
              <a:effectLst/>
              <a:uLnTx/>
              <a:uFillTx/>
              <a:latin typeface="Open Sans ExtraBold" panose="020B0906030804020204" charset="0"/>
              <a:ea typeface="Open Sans ExtraBold" panose="020B0906030804020204" charset="0"/>
              <a:cs typeface="Open Sans" panose="020B0606030504020204" charset="0"/>
              <a:sym typeface="+mn-ea"/>
            </a:endParaRPr>
          </a:p>
        </p:txBody>
      </p:sp>
      <p:sp>
        <p:nvSpPr>
          <p:cNvPr id="7" name="任意多边形 6"/>
          <p:cNvSpPr/>
          <p:nvPr/>
        </p:nvSpPr>
        <p:spPr>
          <a:xfrm>
            <a:off x="2812415" y="6165215"/>
            <a:ext cx="1383030" cy="691515"/>
          </a:xfrm>
          <a:custGeom>
            <a:avLst/>
            <a:gdLst>
              <a:gd name="ir" fmla="*/ w 3 4"/>
              <a:gd name="ib" fmla="*/ h 3 4"/>
            </a:gdLst>
            <a:ahLst/>
            <a:cxnLst>
              <a:cxn ang="3">
                <a:pos x="hc" y="t"/>
              </a:cxn>
              <a:cxn ang="cd2">
                <a:pos x="l" y="vc"/>
              </a:cxn>
              <a:cxn ang="cd4">
                <a:pos x="hc" y="b"/>
              </a:cxn>
              <a:cxn ang="0">
                <a:pos x="r" y="vc"/>
              </a:cxn>
            </a:cxnLst>
            <a:rect l="l" t="t" r="r" b="b"/>
            <a:pathLst>
              <a:path w="2178" h="1089">
                <a:moveTo>
                  <a:pt x="1089" y="0"/>
                </a:moveTo>
                <a:lnTo>
                  <a:pt x="2178" y="1089"/>
                </a:lnTo>
                <a:lnTo>
                  <a:pt x="0" y="1089"/>
                </a:lnTo>
                <a:lnTo>
                  <a:pt x="1089" y="0"/>
                </a:lnTo>
                <a:close/>
              </a:path>
            </a:pathLst>
          </a:custGeom>
          <a:solidFill>
            <a:srgbClr val="F3FAE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89" name="文本框 88" descr="7b0a20202020227461726765744d6f64756c65223a20226b6f6e6c696e65666f6e7473220a7d0a"/>
          <p:cNvSpPr txBox="1"/>
          <p:nvPr/>
        </p:nvSpPr>
        <p:spPr>
          <a:xfrm>
            <a:off x="803910" y="2340610"/>
            <a:ext cx="10584180" cy="1445260"/>
          </a:xfrm>
          <a:prstGeom prst="rect">
            <a:avLst/>
          </a:prstGeom>
          <a:noFill/>
        </p:spPr>
        <p:txBody>
          <a:bodyPr wrap="square" rtlCol="0">
            <a:spAutoFit/>
          </a:bodyPr>
          <a:p>
            <a:pPr lvl="0" algn="ctr">
              <a:buClrTx/>
              <a:buSzTx/>
              <a:buFontTx/>
            </a:pPr>
            <a:r>
              <a:rPr lang="en-US" altLang="zh-CN" sz="8800" b="1" spc="100">
                <a:solidFill>
                  <a:srgbClr val="7BC032"/>
                </a:solidFill>
                <a:uFillTx/>
                <a:latin typeface="Open Sans ExtraBold" panose="020B0906030804020204" charset="0"/>
                <a:ea typeface="Open Sans ExtraBold" panose="020B0906030804020204" charset="0"/>
                <a:cs typeface="Open Sans" panose="020B0606030504020204" charset="0"/>
                <a:sym typeface="Open Sans" panose="020B0606030504020204" charset="0"/>
              </a:rPr>
              <a:t>DEMO DỰ ÁN</a:t>
            </a:r>
            <a:endParaRPr lang="en-US" altLang="zh-CN" sz="8800" b="1" spc="100">
              <a:solidFill>
                <a:schemeClr val="tx1">
                  <a:lumMod val="75000"/>
                  <a:lumOff val="25000"/>
                </a:schemeClr>
              </a:solidFill>
              <a:uFillTx/>
              <a:latin typeface="Open Sans ExtraBold" panose="020B0906030804020204" charset="0"/>
              <a:ea typeface="Open Sans ExtraBold" panose="020B0906030804020204" charset="0"/>
              <a:cs typeface="Open Sans" panose="020B0606030504020204" charset="0"/>
              <a:sym typeface="Open Sans" panose="020B0606030504020204" charset="0"/>
            </a:endParaRPr>
          </a:p>
        </p:txBody>
      </p:sp>
      <p:sp>
        <p:nvSpPr>
          <p:cNvPr id="13" name="文本框 12"/>
          <p:cNvSpPr txBox="1"/>
          <p:nvPr/>
        </p:nvSpPr>
        <p:spPr>
          <a:xfrm>
            <a:off x="3329305" y="3656965"/>
            <a:ext cx="5814060" cy="506730"/>
          </a:xfrm>
          <a:prstGeom prst="rect">
            <a:avLst/>
          </a:prstGeom>
          <a:noFill/>
        </p:spPr>
        <p:txBody>
          <a:bodyPr wrap="square" rtlCol="0" anchor="t">
            <a:spAutoFit/>
          </a:bodyPr>
          <a:p>
            <a:pPr lvl="0" algn="dist">
              <a:lnSpc>
                <a:spcPct val="150000"/>
              </a:lnSpc>
              <a:buClrTx/>
              <a:buSzTx/>
              <a:buFontTx/>
            </a:pPr>
            <a:r>
              <a:rPr lang="en-US" altLang="zh-CN">
                <a:solidFill>
                  <a:schemeClr val="tx1">
                    <a:lumMod val="75000"/>
                    <a:lumOff val="25000"/>
                  </a:schemeClr>
                </a:solidFill>
                <a:latin typeface="Open Sans" panose="020B0606030504020204" charset="0"/>
                <a:ea typeface="Open Sans" panose="020B0606030504020204" charset="0"/>
                <a:cs typeface="Open Sans" panose="020B0606030504020204" charset="0"/>
                <a:sym typeface="Open Sans" panose="020B0606030504020204" charset="0"/>
              </a:rPr>
              <a:t>Add a short description</a:t>
            </a:r>
            <a:endParaRPr lang="en-US" altLang="zh-CN">
              <a:solidFill>
                <a:schemeClr val="tx1">
                  <a:lumMod val="75000"/>
                  <a:lumOff val="25000"/>
                </a:schemeClr>
              </a:solidFill>
              <a:latin typeface="Open Sans" panose="020B0606030504020204" charset="0"/>
              <a:ea typeface="Open Sans" panose="020B0606030504020204" charset="0"/>
              <a:cs typeface="Open Sans" panose="020B0606030504020204" charset="0"/>
              <a:sym typeface="Open Sans" panose="020B0606030504020204" charset="0"/>
            </a:endParaRPr>
          </a:p>
        </p:txBody>
      </p:sp>
      <p:sp>
        <p:nvSpPr>
          <p:cNvPr id="8" name="任意多边形 7"/>
          <p:cNvSpPr/>
          <p:nvPr/>
        </p:nvSpPr>
        <p:spPr>
          <a:xfrm>
            <a:off x="10466705" y="-6985"/>
            <a:ext cx="1729105" cy="1854835"/>
          </a:xfrm>
          <a:custGeom>
            <a:avLst/>
            <a:gdLst>
              <a:gd name="ir" fmla="*/ w 3 4"/>
              <a:gd name="ib" fmla="*/ h 3 4"/>
            </a:gdLst>
            <a:ahLst/>
            <a:cxnLst>
              <a:cxn ang="3">
                <a:pos x="hc" y="t"/>
              </a:cxn>
              <a:cxn ang="cd2">
                <a:pos x="l" y="vc"/>
              </a:cxn>
              <a:cxn ang="cd4">
                <a:pos x="hc" y="b"/>
              </a:cxn>
              <a:cxn ang="0">
                <a:pos x="r" y="vc"/>
              </a:cxn>
            </a:cxnLst>
            <a:rect l="l" t="t" r="r" b="b"/>
            <a:pathLst>
              <a:path w="2723" h="2921">
                <a:moveTo>
                  <a:pt x="1101" y="0"/>
                </a:moveTo>
                <a:lnTo>
                  <a:pt x="2539" y="0"/>
                </a:lnTo>
                <a:lnTo>
                  <a:pt x="2723" y="184"/>
                </a:lnTo>
                <a:lnTo>
                  <a:pt x="2723" y="2018"/>
                </a:lnTo>
                <a:lnTo>
                  <a:pt x="1820" y="2921"/>
                </a:lnTo>
                <a:lnTo>
                  <a:pt x="0" y="1101"/>
                </a:lnTo>
                <a:lnTo>
                  <a:pt x="1101" y="0"/>
                </a:lnTo>
                <a:close/>
              </a:path>
            </a:pathLst>
          </a:custGeom>
          <a:solidFill>
            <a:srgbClr val="FFF6D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15" name="任意多边形 14"/>
          <p:cNvSpPr/>
          <p:nvPr/>
        </p:nvSpPr>
        <p:spPr>
          <a:xfrm flipH="1" flipV="1">
            <a:off x="-64770" y="-29210"/>
            <a:ext cx="2449830" cy="1202055"/>
          </a:xfrm>
          <a:custGeom>
            <a:avLst/>
            <a:gdLst>
              <a:gd name="adj" fmla="val 50000"/>
              <a:gd name="a" fmla="pin 0 adj 100000"/>
              <a:gd name="x1" fmla="*/ w a 200000"/>
              <a:gd name="x2" fmla="*/ w a 100000"/>
              <a:gd name="x3" fmla="+- x1 wd2 0"/>
            </a:gdLst>
            <a:ahLst/>
            <a:cxnLst>
              <a:cxn ang="3">
                <a:pos x="x2" y="t"/>
              </a:cxn>
              <a:cxn ang="cd2">
                <a:pos x="x1" y="vc"/>
              </a:cxn>
              <a:cxn ang="cd4">
                <a:pos x="l" y="b"/>
              </a:cxn>
              <a:cxn ang="cd4">
                <a:pos x="x2" y="b"/>
              </a:cxn>
              <a:cxn ang="cd4">
                <a:pos x="r" y="b"/>
              </a:cxn>
              <a:cxn ang="0">
                <a:pos x="x3" y="vc"/>
              </a:cxn>
            </a:cxnLst>
            <a:rect l="l" t="t" r="r" b="b"/>
            <a:pathLst>
              <a:path w="6791" h="3333">
                <a:moveTo>
                  <a:pt x="3702" y="0"/>
                </a:moveTo>
                <a:lnTo>
                  <a:pt x="6791" y="2781"/>
                </a:lnTo>
                <a:lnTo>
                  <a:pt x="6791" y="3333"/>
                </a:lnTo>
                <a:lnTo>
                  <a:pt x="0" y="3333"/>
                </a:lnTo>
                <a:lnTo>
                  <a:pt x="3702" y="0"/>
                </a:lnTo>
                <a:close/>
              </a:path>
            </a:pathLst>
          </a:custGeom>
          <a:solidFill>
            <a:srgbClr val="C5E6A0">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44" name="菱形 43"/>
          <p:cNvSpPr/>
          <p:nvPr/>
        </p:nvSpPr>
        <p:spPr>
          <a:xfrm>
            <a:off x="10903585" y="1010920"/>
            <a:ext cx="532130" cy="532130"/>
          </a:xfrm>
          <a:prstGeom prst="diamond">
            <a:avLst/>
          </a:prstGeom>
          <a:solidFill>
            <a:srgbClr val="FFD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Open Sans" panose="020B0606030504020204" charset="0"/>
            </a:endParaRPr>
          </a:p>
        </p:txBody>
      </p:sp>
      <p:sp>
        <p:nvSpPr>
          <p:cNvPr id="3" name="菱形 2"/>
          <p:cNvSpPr/>
          <p:nvPr/>
        </p:nvSpPr>
        <p:spPr>
          <a:xfrm>
            <a:off x="2223770" y="5633085"/>
            <a:ext cx="516890" cy="516890"/>
          </a:xfrm>
          <a:prstGeom prst="diamond">
            <a:avLst/>
          </a:prstGeom>
          <a:solidFill>
            <a:srgbClr val="7BC0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Open Sans" panose="020B060603050402020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矩形 59"/>
          <p:cNvSpPr/>
          <p:nvPr/>
        </p:nvSpPr>
        <p:spPr>
          <a:xfrm>
            <a:off x="0" y="5025483"/>
            <a:ext cx="12192000" cy="1832517"/>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Group 16"/>
          <p:cNvGrpSpPr/>
          <p:nvPr/>
        </p:nvGrpSpPr>
        <p:grpSpPr bwMode="auto">
          <a:xfrm rot="0">
            <a:off x="765810" y="1960880"/>
            <a:ext cx="4862195" cy="2529205"/>
            <a:chOff x="1763688" y="1124744"/>
            <a:chExt cx="5652564" cy="3166095"/>
          </a:xfrm>
        </p:grpSpPr>
        <p:sp>
          <p:nvSpPr>
            <p:cNvPr id="5" name="Rectangle 17"/>
            <p:cNvSpPr/>
            <p:nvPr/>
          </p:nvSpPr>
          <p:spPr>
            <a:xfrm>
              <a:off x="2699243" y="1398282"/>
              <a:ext cx="3745239" cy="2303164"/>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6" name="Picture 3" descr="F:\Trabajos\Envato\Graphic River\Duckson\Elements\laptop.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763688" y="1124744"/>
              <a:ext cx="5652564" cy="3166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7" name="Group 21"/>
          <p:cNvGrpSpPr/>
          <p:nvPr/>
        </p:nvGrpSpPr>
        <p:grpSpPr bwMode="auto">
          <a:xfrm>
            <a:off x="6531068" y="2350352"/>
            <a:ext cx="654050" cy="654050"/>
            <a:chOff x="3263900" y="4037013"/>
            <a:chExt cx="879475" cy="879475"/>
          </a:xfrm>
        </p:grpSpPr>
        <p:sp>
          <p:nvSpPr>
            <p:cNvPr id="8" name="Rectangle 20"/>
            <p:cNvSpPr>
              <a:spLocks noChangeArrowheads="1"/>
            </p:cNvSpPr>
            <p:nvPr/>
          </p:nvSpPr>
          <p:spPr bwMode="auto">
            <a:xfrm>
              <a:off x="3263900" y="4037013"/>
              <a:ext cx="879475" cy="879475"/>
            </a:xfrm>
            <a:prstGeom prst="rect">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9" name="Line 21"/>
            <p:cNvSpPr>
              <a:spLocks noChangeShapeType="1"/>
            </p:cNvSpPr>
            <p:nvPr/>
          </p:nvSpPr>
          <p:spPr bwMode="auto">
            <a:xfrm flipV="1">
              <a:off x="3718581" y="4310248"/>
              <a:ext cx="0" cy="262562"/>
            </a:xfrm>
            <a:prstGeom prst="line">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0" name="Line 22"/>
            <p:cNvSpPr>
              <a:spLocks noChangeShapeType="1"/>
            </p:cNvSpPr>
            <p:nvPr/>
          </p:nvSpPr>
          <p:spPr bwMode="auto">
            <a:xfrm flipV="1">
              <a:off x="3900025" y="4491694"/>
              <a:ext cx="0" cy="81117"/>
            </a:xfrm>
            <a:prstGeom prst="line">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1" name="Line 23"/>
            <p:cNvSpPr>
              <a:spLocks noChangeShapeType="1"/>
            </p:cNvSpPr>
            <p:nvPr/>
          </p:nvSpPr>
          <p:spPr bwMode="auto">
            <a:xfrm flipV="1">
              <a:off x="3507250" y="4150150"/>
              <a:ext cx="0" cy="219868"/>
            </a:xfrm>
            <a:prstGeom prst="line">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2" name="Line 24"/>
            <p:cNvSpPr>
              <a:spLocks noChangeShapeType="1"/>
            </p:cNvSpPr>
            <p:nvPr/>
          </p:nvSpPr>
          <p:spPr bwMode="auto">
            <a:xfrm flipV="1">
              <a:off x="3507250" y="4429788"/>
              <a:ext cx="0" cy="143022"/>
            </a:xfrm>
            <a:prstGeom prst="line">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3" name="Line 25"/>
            <p:cNvSpPr>
              <a:spLocks noChangeShapeType="1"/>
            </p:cNvSpPr>
            <p:nvPr/>
          </p:nvSpPr>
          <p:spPr bwMode="auto">
            <a:xfrm flipV="1">
              <a:off x="3900025" y="4150150"/>
              <a:ext cx="0" cy="279638"/>
            </a:xfrm>
            <a:prstGeom prst="line">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4" name="Line 26"/>
            <p:cNvSpPr>
              <a:spLocks noChangeShapeType="1"/>
            </p:cNvSpPr>
            <p:nvPr/>
          </p:nvSpPr>
          <p:spPr bwMode="auto">
            <a:xfrm flipV="1">
              <a:off x="3718581" y="4150150"/>
              <a:ext cx="0" cy="98194"/>
            </a:xfrm>
            <a:prstGeom prst="line">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5" name="Rectangle 27"/>
            <p:cNvSpPr>
              <a:spLocks noChangeArrowheads="1"/>
            </p:cNvSpPr>
            <p:nvPr/>
          </p:nvSpPr>
          <p:spPr bwMode="auto">
            <a:xfrm>
              <a:off x="3840255" y="4429788"/>
              <a:ext cx="121676" cy="61905"/>
            </a:xfrm>
            <a:prstGeom prst="rect">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6" name="Rectangle 28"/>
            <p:cNvSpPr>
              <a:spLocks noChangeArrowheads="1"/>
            </p:cNvSpPr>
            <p:nvPr/>
          </p:nvSpPr>
          <p:spPr bwMode="auto">
            <a:xfrm>
              <a:off x="3656675" y="4248344"/>
              <a:ext cx="123810" cy="61904"/>
            </a:xfrm>
            <a:prstGeom prst="rect">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7" name="Rectangle 29"/>
            <p:cNvSpPr>
              <a:spLocks noChangeArrowheads="1"/>
            </p:cNvSpPr>
            <p:nvPr/>
          </p:nvSpPr>
          <p:spPr bwMode="auto">
            <a:xfrm>
              <a:off x="3445346" y="4370018"/>
              <a:ext cx="121674" cy="59770"/>
            </a:xfrm>
            <a:prstGeom prst="rect">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8" name="Oval 30"/>
            <p:cNvSpPr>
              <a:spLocks noChangeArrowheads="1"/>
            </p:cNvSpPr>
            <p:nvPr/>
          </p:nvSpPr>
          <p:spPr bwMode="auto">
            <a:xfrm>
              <a:off x="3840255" y="4673138"/>
              <a:ext cx="121676" cy="121676"/>
            </a:xfrm>
            <a:prstGeom prst="ellipse">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19" name="Oval 31"/>
            <p:cNvSpPr>
              <a:spLocks noChangeArrowheads="1"/>
            </p:cNvSpPr>
            <p:nvPr/>
          </p:nvSpPr>
          <p:spPr bwMode="auto">
            <a:xfrm>
              <a:off x="3656675" y="4673138"/>
              <a:ext cx="123810" cy="121676"/>
            </a:xfrm>
            <a:prstGeom prst="ellipse">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20" name="Oval 32"/>
            <p:cNvSpPr>
              <a:spLocks noChangeArrowheads="1"/>
            </p:cNvSpPr>
            <p:nvPr/>
          </p:nvSpPr>
          <p:spPr bwMode="auto">
            <a:xfrm>
              <a:off x="3445346" y="4673138"/>
              <a:ext cx="121674" cy="121676"/>
            </a:xfrm>
            <a:prstGeom prst="ellipse">
              <a:avLst/>
            </a:prstGeom>
            <a:noFill/>
            <a:ln w="15875" cap="rnd">
              <a:solidFill>
                <a:srgbClr val="00B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grpSp>
      <p:grpSp>
        <p:nvGrpSpPr>
          <p:cNvPr id="23" name="Group 37"/>
          <p:cNvGrpSpPr/>
          <p:nvPr/>
        </p:nvGrpSpPr>
        <p:grpSpPr bwMode="auto">
          <a:xfrm>
            <a:off x="6537736" y="3282215"/>
            <a:ext cx="663575" cy="650875"/>
            <a:chOff x="1614488" y="3721100"/>
            <a:chExt cx="879475" cy="863601"/>
          </a:xfrm>
        </p:grpSpPr>
        <p:sp>
          <p:nvSpPr>
            <p:cNvPr id="24" name="Freeform 10"/>
            <p:cNvSpPr/>
            <p:nvPr/>
          </p:nvSpPr>
          <p:spPr bwMode="auto">
            <a:xfrm>
              <a:off x="1888009" y="3721100"/>
              <a:ext cx="393449" cy="166401"/>
            </a:xfrm>
            <a:custGeom>
              <a:avLst/>
              <a:gdLst>
                <a:gd name="T0" fmla="*/ 0 w 248"/>
                <a:gd name="T1" fmla="*/ 105 h 105"/>
                <a:gd name="T2" fmla="*/ 124 w 248"/>
                <a:gd name="T3" fmla="*/ 0 h 105"/>
                <a:gd name="T4" fmla="*/ 248 w 248"/>
                <a:gd name="T5" fmla="*/ 105 h 105"/>
              </a:gdLst>
              <a:ahLst/>
              <a:cxnLst>
                <a:cxn ang="0">
                  <a:pos x="T0" y="T1"/>
                </a:cxn>
                <a:cxn ang="0">
                  <a:pos x="T2" y="T3"/>
                </a:cxn>
                <a:cxn ang="0">
                  <a:pos x="T4" y="T5"/>
                </a:cxn>
              </a:cxnLst>
              <a:rect l="0" t="0" r="r" b="b"/>
              <a:pathLst>
                <a:path w="248" h="105">
                  <a:moveTo>
                    <a:pt x="0" y="105"/>
                  </a:moveTo>
                  <a:lnTo>
                    <a:pt x="124" y="0"/>
                  </a:lnTo>
                  <a:lnTo>
                    <a:pt x="248" y="105"/>
                  </a:lnTo>
                </a:path>
              </a:pathLst>
            </a:custGeom>
            <a:noFill/>
            <a:ln w="15875" cap="flat">
              <a:solidFill>
                <a:srgbClr val="92D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25" name="Rectangle 11"/>
            <p:cNvSpPr>
              <a:spLocks noChangeArrowheads="1"/>
            </p:cNvSpPr>
            <p:nvPr/>
          </p:nvSpPr>
          <p:spPr bwMode="auto">
            <a:xfrm>
              <a:off x="1614488" y="3887501"/>
              <a:ext cx="879475" cy="697200"/>
            </a:xfrm>
            <a:prstGeom prst="rect">
              <a:avLst/>
            </a:prstGeom>
            <a:noFill/>
            <a:ln w="15875" cap="flat">
              <a:solidFill>
                <a:srgbClr val="92D050"/>
              </a:solidFill>
              <a:prstDash val="solid"/>
              <a:miter lim="800000"/>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26" name="Rectangle 12"/>
            <p:cNvSpPr>
              <a:spLocks noChangeArrowheads="1"/>
            </p:cNvSpPr>
            <p:nvPr/>
          </p:nvSpPr>
          <p:spPr bwMode="auto">
            <a:xfrm>
              <a:off x="1704960" y="3978074"/>
              <a:ext cx="698530" cy="516054"/>
            </a:xfrm>
            <a:prstGeom prst="rect">
              <a:avLst/>
            </a:prstGeom>
            <a:noFill/>
            <a:ln w="15875" cap="flat">
              <a:solidFill>
                <a:srgbClr val="92D050"/>
              </a:solidFill>
              <a:prstDash val="solid"/>
              <a:miter lim="800000"/>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27" name="Freeform 13"/>
            <p:cNvSpPr/>
            <p:nvPr/>
          </p:nvSpPr>
          <p:spPr bwMode="auto">
            <a:xfrm>
              <a:off x="1765977" y="4077071"/>
              <a:ext cx="349265" cy="417056"/>
            </a:xfrm>
            <a:custGeom>
              <a:avLst/>
              <a:gdLst>
                <a:gd name="T0" fmla="*/ 92 w 92"/>
                <a:gd name="T1" fmla="*/ 110 h 110"/>
                <a:gd name="T2" fmla="*/ 46 w 92"/>
                <a:gd name="T3" fmla="*/ 0 h 110"/>
                <a:gd name="T4" fmla="*/ 0 w 92"/>
                <a:gd name="T5" fmla="*/ 110 h 110"/>
              </a:gdLst>
              <a:ahLst/>
              <a:cxnLst>
                <a:cxn ang="0">
                  <a:pos x="T0" y="T1"/>
                </a:cxn>
                <a:cxn ang="0">
                  <a:pos x="T2" y="T3"/>
                </a:cxn>
                <a:cxn ang="0">
                  <a:pos x="T4" y="T5"/>
                </a:cxn>
              </a:cxnLst>
              <a:rect l="0" t="0" r="r" b="b"/>
              <a:pathLst>
                <a:path w="92" h="110">
                  <a:moveTo>
                    <a:pt x="92" y="110"/>
                  </a:moveTo>
                  <a:cubicBezTo>
                    <a:pt x="92" y="110"/>
                    <a:pt x="46" y="56"/>
                    <a:pt x="46" y="0"/>
                  </a:cubicBezTo>
                  <a:cubicBezTo>
                    <a:pt x="46" y="56"/>
                    <a:pt x="0" y="110"/>
                    <a:pt x="0" y="110"/>
                  </a:cubicBezTo>
                </a:path>
              </a:pathLst>
            </a:custGeom>
            <a:noFill/>
            <a:ln w="15875" cap="flat">
              <a:solidFill>
                <a:srgbClr val="92D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28" name="Line 14"/>
            <p:cNvSpPr>
              <a:spLocks noChangeShapeType="1"/>
            </p:cNvSpPr>
            <p:nvPr/>
          </p:nvSpPr>
          <p:spPr bwMode="auto">
            <a:xfrm>
              <a:off x="1850137" y="4374067"/>
              <a:ext cx="180945" cy="0"/>
            </a:xfrm>
            <a:prstGeom prst="line">
              <a:avLst/>
            </a:prstGeom>
            <a:noFill/>
            <a:ln w="15875" cap="flat">
              <a:solidFill>
                <a:srgbClr val="92D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29" name="Freeform 15"/>
            <p:cNvSpPr/>
            <p:nvPr/>
          </p:nvSpPr>
          <p:spPr bwMode="auto">
            <a:xfrm>
              <a:off x="2220442" y="4376172"/>
              <a:ext cx="92576" cy="117955"/>
            </a:xfrm>
            <a:custGeom>
              <a:avLst/>
              <a:gdLst>
                <a:gd name="T0" fmla="*/ 0 w 58"/>
                <a:gd name="T1" fmla="*/ 74 h 74"/>
                <a:gd name="T2" fmla="*/ 0 w 58"/>
                <a:gd name="T3" fmla="*/ 0 h 74"/>
                <a:gd name="T4" fmla="*/ 58 w 58"/>
                <a:gd name="T5" fmla="*/ 0 h 74"/>
                <a:gd name="T6" fmla="*/ 58 w 58"/>
                <a:gd name="T7" fmla="*/ 74 h 74"/>
              </a:gdLst>
              <a:ahLst/>
              <a:cxnLst>
                <a:cxn ang="0">
                  <a:pos x="T0" y="T1"/>
                </a:cxn>
                <a:cxn ang="0">
                  <a:pos x="T2" y="T3"/>
                </a:cxn>
                <a:cxn ang="0">
                  <a:pos x="T4" y="T5"/>
                </a:cxn>
                <a:cxn ang="0">
                  <a:pos x="T6" y="T7"/>
                </a:cxn>
              </a:cxnLst>
              <a:rect l="0" t="0" r="r" b="b"/>
              <a:pathLst>
                <a:path w="58" h="74">
                  <a:moveTo>
                    <a:pt x="0" y="74"/>
                  </a:moveTo>
                  <a:lnTo>
                    <a:pt x="0" y="0"/>
                  </a:lnTo>
                  <a:lnTo>
                    <a:pt x="58" y="0"/>
                  </a:lnTo>
                  <a:lnTo>
                    <a:pt x="58" y="74"/>
                  </a:lnTo>
                </a:path>
              </a:pathLst>
            </a:custGeom>
            <a:noFill/>
            <a:ln w="15875" cap="flat">
              <a:solidFill>
                <a:srgbClr val="92D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30" name="Freeform 16"/>
            <p:cNvSpPr/>
            <p:nvPr/>
          </p:nvSpPr>
          <p:spPr bwMode="auto">
            <a:xfrm>
              <a:off x="2313018" y="4251899"/>
              <a:ext cx="90472" cy="124274"/>
            </a:xfrm>
            <a:custGeom>
              <a:avLst/>
              <a:gdLst>
                <a:gd name="T0" fmla="*/ 0 w 57"/>
                <a:gd name="T1" fmla="*/ 79 h 79"/>
                <a:gd name="T2" fmla="*/ 0 w 57"/>
                <a:gd name="T3" fmla="*/ 0 h 79"/>
                <a:gd name="T4" fmla="*/ 57 w 57"/>
                <a:gd name="T5" fmla="*/ 0 h 79"/>
              </a:gdLst>
              <a:ahLst/>
              <a:cxnLst>
                <a:cxn ang="0">
                  <a:pos x="T0" y="T1"/>
                </a:cxn>
                <a:cxn ang="0">
                  <a:pos x="T2" y="T3"/>
                </a:cxn>
                <a:cxn ang="0">
                  <a:pos x="T4" y="T5"/>
                </a:cxn>
              </a:cxnLst>
              <a:rect l="0" t="0" r="r" b="b"/>
              <a:pathLst>
                <a:path w="57" h="79">
                  <a:moveTo>
                    <a:pt x="0" y="79"/>
                  </a:moveTo>
                  <a:lnTo>
                    <a:pt x="0" y="0"/>
                  </a:lnTo>
                  <a:lnTo>
                    <a:pt x="57" y="0"/>
                  </a:lnTo>
                </a:path>
              </a:pathLst>
            </a:custGeom>
            <a:noFill/>
            <a:ln w="15875" cap="flat">
              <a:solidFill>
                <a:srgbClr val="92D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grpSp>
      <p:cxnSp>
        <p:nvCxnSpPr>
          <p:cNvPr id="49" name="Straight Connector 63"/>
          <p:cNvCxnSpPr/>
          <p:nvPr/>
        </p:nvCxnSpPr>
        <p:spPr>
          <a:xfrm>
            <a:off x="6127843" y="1909027"/>
            <a:ext cx="0" cy="2628900"/>
          </a:xfrm>
          <a:prstGeom prst="line">
            <a:avLst/>
          </a:prstGeom>
          <a:ln w="12700">
            <a:solidFill>
              <a:srgbClr val="92D050"/>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0" name="TextBox 3"/>
          <p:cNvSpPr txBox="1"/>
          <p:nvPr/>
        </p:nvSpPr>
        <p:spPr>
          <a:xfrm>
            <a:off x="7373893" y="3283690"/>
            <a:ext cx="1017270" cy="337185"/>
          </a:xfrm>
          <a:prstGeom prst="rect">
            <a:avLst/>
          </a:prstGeom>
          <a:noFill/>
        </p:spPr>
        <p:txBody>
          <a:bodyPr wrap="none">
            <a:spAutoFit/>
          </a:bodyPr>
          <a:lstStyle/>
          <a:p>
            <a:pPr algn="ctr" eaLnBrk="1" fontAlgn="auto" hangingPunct="1">
              <a:spcBef>
                <a:spcPts val="0"/>
              </a:spcBef>
              <a:spcAft>
                <a:spcPts val="0"/>
              </a:spcAft>
              <a:defRPr/>
            </a:pPr>
            <a:r>
              <a:rPr lang="en-US" sz="1600" b="1" dirty="0">
                <a:solidFill>
                  <a:srgbClr val="92D050"/>
                </a:solidFill>
              </a:rPr>
              <a:t>User Page</a:t>
            </a:r>
            <a:endParaRPr lang="en-US" sz="1600" b="1" dirty="0">
              <a:solidFill>
                <a:srgbClr val="92D050"/>
              </a:solidFill>
            </a:endParaRPr>
          </a:p>
        </p:txBody>
      </p:sp>
      <p:sp>
        <p:nvSpPr>
          <p:cNvPr id="51" name="文本框 50"/>
          <p:cNvSpPr txBox="1"/>
          <p:nvPr/>
        </p:nvSpPr>
        <p:spPr>
          <a:xfrm>
            <a:off x="7272265" y="2507416"/>
            <a:ext cx="3629573" cy="460375"/>
          </a:xfrm>
          <a:prstGeom prst="rect">
            <a:avLst/>
          </a:prstGeom>
          <a:noFill/>
        </p:spPr>
        <p:txBody>
          <a:bodyPr wrap="square" rtlCol="0">
            <a:spAutoFit/>
          </a:bodyPr>
          <a:lstStyle/>
          <a:p>
            <a:r>
              <a:rPr lang="en-US" altLang="zh-CN" sz="1200" dirty="0">
                <a:solidFill>
                  <a:schemeClr val="bg1">
                    <a:lumMod val="50000"/>
                  </a:schemeClr>
                </a:solidFill>
              </a:rPr>
              <a:t>Giới thiệu các chức năng chính của Admin trong hệ thống. Quản trị trang người dùng</a:t>
            </a:r>
            <a:endParaRPr lang="en-US" altLang="zh-CN" sz="1200" dirty="0">
              <a:solidFill>
                <a:schemeClr val="bg1">
                  <a:lumMod val="50000"/>
                </a:schemeClr>
              </a:solidFill>
            </a:endParaRPr>
          </a:p>
        </p:txBody>
      </p:sp>
      <p:sp>
        <p:nvSpPr>
          <p:cNvPr id="53" name="TextBox 3"/>
          <p:cNvSpPr txBox="1"/>
          <p:nvPr/>
        </p:nvSpPr>
        <p:spPr>
          <a:xfrm>
            <a:off x="7296150" y="2169160"/>
            <a:ext cx="1196340" cy="337185"/>
          </a:xfrm>
          <a:prstGeom prst="rect">
            <a:avLst/>
          </a:prstGeom>
          <a:noFill/>
        </p:spPr>
        <p:txBody>
          <a:bodyPr wrap="square">
            <a:spAutoFit/>
          </a:bodyPr>
          <a:lstStyle/>
          <a:p>
            <a:pPr algn="ctr" eaLnBrk="1" fontAlgn="auto" hangingPunct="1">
              <a:spcBef>
                <a:spcPts val="0"/>
              </a:spcBef>
              <a:spcAft>
                <a:spcPts val="0"/>
              </a:spcAft>
              <a:defRPr/>
            </a:pPr>
            <a:r>
              <a:rPr lang="en-US" sz="1600" b="1" dirty="0" smtClean="0">
                <a:solidFill>
                  <a:srgbClr val="00B050"/>
                </a:solidFill>
              </a:rPr>
              <a:t>Admin Page</a:t>
            </a:r>
            <a:endParaRPr lang="en-US" sz="1600" b="1" dirty="0">
              <a:solidFill>
                <a:srgbClr val="00B050"/>
              </a:solidFill>
            </a:endParaRPr>
          </a:p>
        </p:txBody>
      </p:sp>
      <p:sp>
        <p:nvSpPr>
          <p:cNvPr id="54" name="文本框 53"/>
          <p:cNvSpPr txBox="1"/>
          <p:nvPr/>
        </p:nvSpPr>
        <p:spPr>
          <a:xfrm>
            <a:off x="7281987" y="3575708"/>
            <a:ext cx="3629573" cy="275590"/>
          </a:xfrm>
          <a:prstGeom prst="rect">
            <a:avLst/>
          </a:prstGeom>
          <a:noFill/>
        </p:spPr>
        <p:txBody>
          <a:bodyPr wrap="square" rtlCol="0">
            <a:spAutoFit/>
          </a:bodyPr>
          <a:lstStyle/>
          <a:p>
            <a:r>
              <a:rPr lang="en-US" altLang="zh-CN" sz="1200" dirty="0">
                <a:solidFill>
                  <a:schemeClr val="bg1">
                    <a:lumMod val="50000"/>
                  </a:schemeClr>
                </a:solidFill>
              </a:rPr>
              <a:t>Giới thiệu về các chức năng chính của người mua hàng</a:t>
            </a:r>
            <a:endParaRPr lang="en-US" altLang="zh-CN" sz="1200" dirty="0">
              <a:solidFill>
                <a:schemeClr val="bg1">
                  <a:lumMod val="50000"/>
                </a:schemeClr>
              </a:solidFill>
            </a:endParaRPr>
          </a:p>
        </p:txBody>
      </p:sp>
      <p:sp>
        <p:nvSpPr>
          <p:cNvPr id="57" name="TextBox 9"/>
          <p:cNvSpPr txBox="1">
            <a:spLocks noChangeAspect="1"/>
          </p:cNvSpPr>
          <p:nvPr/>
        </p:nvSpPr>
        <p:spPr>
          <a:xfrm>
            <a:off x="3872455" y="654574"/>
            <a:ext cx="4447089" cy="645160"/>
          </a:xfrm>
          <a:prstGeom prst="rect">
            <a:avLst/>
          </a:prstGeom>
          <a:noFill/>
        </p:spPr>
        <p:txBody>
          <a:bodyPr wrap="square">
            <a:spAutoFit/>
          </a:bodyPr>
          <a:lstStyle/>
          <a:p>
            <a:pPr algn="ctr" eaLnBrk="1" fontAlgn="auto" hangingPunct="1">
              <a:spcBef>
                <a:spcPts val="0"/>
              </a:spcBef>
              <a:spcAft>
                <a:spcPts val="0"/>
              </a:spcAft>
              <a:defRPr/>
            </a:pPr>
            <a:r>
              <a:rPr lang="en-US" sz="3600" dirty="0" smtClean="0">
                <a:solidFill>
                  <a:schemeClr val="bg1">
                    <a:lumMod val="50000"/>
                  </a:schemeClr>
                </a:solidFill>
              </a:rPr>
              <a:t>Before demo</a:t>
            </a:r>
            <a:endParaRPr lang="id-ID" sz="3600" dirty="0">
              <a:solidFill>
                <a:schemeClr val="bg1">
                  <a:lumMod val="50000"/>
                </a:schemeClr>
              </a:solidFill>
            </a:endParaRPr>
          </a:p>
        </p:txBody>
      </p:sp>
      <p:sp>
        <p:nvSpPr>
          <p:cNvPr id="58" name="圆角矩形 57"/>
          <p:cNvSpPr/>
          <p:nvPr/>
        </p:nvSpPr>
        <p:spPr>
          <a:xfrm>
            <a:off x="4401127" y="1204556"/>
            <a:ext cx="3389746" cy="45719"/>
          </a:xfrm>
          <a:prstGeom prst="roundRect">
            <a:avLst>
              <a:gd name="adj" fmla="val 50000"/>
            </a:avLst>
          </a:prstGeom>
          <a:gradFill flip="none" rotWithShape="1">
            <a:gsLst>
              <a:gs pos="0">
                <a:srgbClr val="92D050"/>
              </a:gs>
              <a:gs pos="40000">
                <a:srgbClr val="00B050"/>
              </a:gs>
              <a:gs pos="100000">
                <a:srgbClr val="00B0F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文本框 58"/>
          <p:cNvSpPr txBox="1"/>
          <p:nvPr/>
        </p:nvSpPr>
        <p:spPr>
          <a:xfrm>
            <a:off x="1940274" y="5604580"/>
            <a:ext cx="8311452" cy="306705"/>
          </a:xfrm>
          <a:prstGeom prst="rect">
            <a:avLst/>
          </a:prstGeom>
          <a:noFill/>
        </p:spPr>
        <p:txBody>
          <a:bodyPr wrap="square" rtlCol="0">
            <a:spAutoFit/>
          </a:bodyPr>
          <a:lstStyle/>
          <a:p>
            <a:pPr algn="ctr"/>
            <a:r>
              <a:rPr lang="en-US" altLang="zh-CN" sz="1400" dirty="0">
                <a:solidFill>
                  <a:schemeClr val="bg1"/>
                </a:solidFill>
              </a:rPr>
              <a:t>http://localhost:4300/homePage</a:t>
            </a:r>
            <a:endParaRPr lang="en-US" altLang="zh-CN" sz="1400" dirty="0">
              <a:solidFill>
                <a:schemeClr val="bg1"/>
              </a:solidFill>
            </a:endParaRPr>
          </a:p>
        </p:txBody>
      </p:sp>
      <p:pic>
        <p:nvPicPr>
          <p:cNvPr id="21" name="Picture 20" descr="demo"/>
          <p:cNvPicPr>
            <a:picLocks noChangeAspect="1"/>
          </p:cNvPicPr>
          <p:nvPr/>
        </p:nvPicPr>
        <p:blipFill>
          <a:blip r:embed="rId2"/>
          <a:stretch>
            <a:fillRect/>
          </a:stretch>
        </p:blipFill>
        <p:spPr>
          <a:xfrm>
            <a:off x="1734185" y="2179320"/>
            <a:ext cx="2926080" cy="175387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矩形 59"/>
          <p:cNvSpPr/>
          <p:nvPr/>
        </p:nvSpPr>
        <p:spPr>
          <a:xfrm>
            <a:off x="0" y="5426710"/>
            <a:ext cx="12192000" cy="143129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Group 37"/>
          <p:cNvGrpSpPr/>
          <p:nvPr/>
        </p:nvGrpSpPr>
        <p:grpSpPr bwMode="auto">
          <a:xfrm>
            <a:off x="6537101" y="2488465"/>
            <a:ext cx="663575" cy="650875"/>
            <a:chOff x="1614488" y="3721100"/>
            <a:chExt cx="879475" cy="863601"/>
          </a:xfrm>
        </p:grpSpPr>
        <p:sp>
          <p:nvSpPr>
            <p:cNvPr id="24" name="Freeform 10"/>
            <p:cNvSpPr/>
            <p:nvPr/>
          </p:nvSpPr>
          <p:spPr bwMode="auto">
            <a:xfrm>
              <a:off x="1888009" y="3721100"/>
              <a:ext cx="393449" cy="166401"/>
            </a:xfrm>
            <a:custGeom>
              <a:avLst/>
              <a:gdLst>
                <a:gd name="T0" fmla="*/ 0 w 248"/>
                <a:gd name="T1" fmla="*/ 105 h 105"/>
                <a:gd name="T2" fmla="*/ 124 w 248"/>
                <a:gd name="T3" fmla="*/ 0 h 105"/>
                <a:gd name="T4" fmla="*/ 248 w 248"/>
                <a:gd name="T5" fmla="*/ 105 h 105"/>
              </a:gdLst>
              <a:ahLst/>
              <a:cxnLst>
                <a:cxn ang="0">
                  <a:pos x="T0" y="T1"/>
                </a:cxn>
                <a:cxn ang="0">
                  <a:pos x="T2" y="T3"/>
                </a:cxn>
                <a:cxn ang="0">
                  <a:pos x="T4" y="T5"/>
                </a:cxn>
              </a:cxnLst>
              <a:rect l="0" t="0" r="r" b="b"/>
              <a:pathLst>
                <a:path w="248" h="105">
                  <a:moveTo>
                    <a:pt x="0" y="105"/>
                  </a:moveTo>
                  <a:lnTo>
                    <a:pt x="124" y="0"/>
                  </a:lnTo>
                  <a:lnTo>
                    <a:pt x="248" y="105"/>
                  </a:lnTo>
                </a:path>
              </a:pathLst>
            </a:custGeom>
            <a:noFill/>
            <a:ln w="15875" cap="flat">
              <a:solidFill>
                <a:srgbClr val="92D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25" name="Rectangle 11"/>
            <p:cNvSpPr>
              <a:spLocks noChangeArrowheads="1"/>
            </p:cNvSpPr>
            <p:nvPr/>
          </p:nvSpPr>
          <p:spPr bwMode="auto">
            <a:xfrm>
              <a:off x="1614488" y="3887501"/>
              <a:ext cx="879475" cy="697200"/>
            </a:xfrm>
            <a:prstGeom prst="rect">
              <a:avLst/>
            </a:prstGeom>
            <a:noFill/>
            <a:ln w="15875" cap="flat">
              <a:solidFill>
                <a:srgbClr val="92D050"/>
              </a:solidFill>
              <a:prstDash val="solid"/>
              <a:miter lim="800000"/>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26" name="Rectangle 12"/>
            <p:cNvSpPr>
              <a:spLocks noChangeArrowheads="1"/>
            </p:cNvSpPr>
            <p:nvPr/>
          </p:nvSpPr>
          <p:spPr bwMode="auto">
            <a:xfrm>
              <a:off x="1704960" y="3978074"/>
              <a:ext cx="698530" cy="516054"/>
            </a:xfrm>
            <a:prstGeom prst="rect">
              <a:avLst/>
            </a:prstGeom>
            <a:noFill/>
            <a:ln w="15875" cap="flat">
              <a:solidFill>
                <a:srgbClr val="92D050"/>
              </a:solidFill>
              <a:prstDash val="solid"/>
              <a:miter lim="800000"/>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27" name="Freeform 13"/>
            <p:cNvSpPr/>
            <p:nvPr/>
          </p:nvSpPr>
          <p:spPr bwMode="auto">
            <a:xfrm>
              <a:off x="1765977" y="4077071"/>
              <a:ext cx="349265" cy="417056"/>
            </a:xfrm>
            <a:custGeom>
              <a:avLst/>
              <a:gdLst>
                <a:gd name="T0" fmla="*/ 92 w 92"/>
                <a:gd name="T1" fmla="*/ 110 h 110"/>
                <a:gd name="T2" fmla="*/ 46 w 92"/>
                <a:gd name="T3" fmla="*/ 0 h 110"/>
                <a:gd name="T4" fmla="*/ 0 w 92"/>
                <a:gd name="T5" fmla="*/ 110 h 110"/>
              </a:gdLst>
              <a:ahLst/>
              <a:cxnLst>
                <a:cxn ang="0">
                  <a:pos x="T0" y="T1"/>
                </a:cxn>
                <a:cxn ang="0">
                  <a:pos x="T2" y="T3"/>
                </a:cxn>
                <a:cxn ang="0">
                  <a:pos x="T4" y="T5"/>
                </a:cxn>
              </a:cxnLst>
              <a:rect l="0" t="0" r="r" b="b"/>
              <a:pathLst>
                <a:path w="92" h="110">
                  <a:moveTo>
                    <a:pt x="92" y="110"/>
                  </a:moveTo>
                  <a:cubicBezTo>
                    <a:pt x="92" y="110"/>
                    <a:pt x="46" y="56"/>
                    <a:pt x="46" y="0"/>
                  </a:cubicBezTo>
                  <a:cubicBezTo>
                    <a:pt x="46" y="56"/>
                    <a:pt x="0" y="110"/>
                    <a:pt x="0" y="110"/>
                  </a:cubicBezTo>
                </a:path>
              </a:pathLst>
            </a:custGeom>
            <a:noFill/>
            <a:ln w="15875" cap="flat">
              <a:solidFill>
                <a:srgbClr val="92D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28" name="Line 14"/>
            <p:cNvSpPr>
              <a:spLocks noChangeShapeType="1"/>
            </p:cNvSpPr>
            <p:nvPr/>
          </p:nvSpPr>
          <p:spPr bwMode="auto">
            <a:xfrm>
              <a:off x="1850137" y="4374067"/>
              <a:ext cx="180945" cy="0"/>
            </a:xfrm>
            <a:prstGeom prst="line">
              <a:avLst/>
            </a:prstGeom>
            <a:noFill/>
            <a:ln w="15875" cap="flat">
              <a:solidFill>
                <a:srgbClr val="92D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29" name="Freeform 15"/>
            <p:cNvSpPr/>
            <p:nvPr/>
          </p:nvSpPr>
          <p:spPr bwMode="auto">
            <a:xfrm>
              <a:off x="2220442" y="4376172"/>
              <a:ext cx="92576" cy="117955"/>
            </a:xfrm>
            <a:custGeom>
              <a:avLst/>
              <a:gdLst>
                <a:gd name="T0" fmla="*/ 0 w 58"/>
                <a:gd name="T1" fmla="*/ 74 h 74"/>
                <a:gd name="T2" fmla="*/ 0 w 58"/>
                <a:gd name="T3" fmla="*/ 0 h 74"/>
                <a:gd name="T4" fmla="*/ 58 w 58"/>
                <a:gd name="T5" fmla="*/ 0 h 74"/>
                <a:gd name="T6" fmla="*/ 58 w 58"/>
                <a:gd name="T7" fmla="*/ 74 h 74"/>
              </a:gdLst>
              <a:ahLst/>
              <a:cxnLst>
                <a:cxn ang="0">
                  <a:pos x="T0" y="T1"/>
                </a:cxn>
                <a:cxn ang="0">
                  <a:pos x="T2" y="T3"/>
                </a:cxn>
                <a:cxn ang="0">
                  <a:pos x="T4" y="T5"/>
                </a:cxn>
                <a:cxn ang="0">
                  <a:pos x="T6" y="T7"/>
                </a:cxn>
              </a:cxnLst>
              <a:rect l="0" t="0" r="r" b="b"/>
              <a:pathLst>
                <a:path w="58" h="74">
                  <a:moveTo>
                    <a:pt x="0" y="74"/>
                  </a:moveTo>
                  <a:lnTo>
                    <a:pt x="0" y="0"/>
                  </a:lnTo>
                  <a:lnTo>
                    <a:pt x="58" y="0"/>
                  </a:lnTo>
                  <a:lnTo>
                    <a:pt x="58" y="74"/>
                  </a:lnTo>
                </a:path>
              </a:pathLst>
            </a:custGeom>
            <a:noFill/>
            <a:ln w="15875" cap="flat">
              <a:solidFill>
                <a:srgbClr val="92D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sp>
          <p:nvSpPr>
            <p:cNvPr id="30" name="Freeform 16"/>
            <p:cNvSpPr/>
            <p:nvPr/>
          </p:nvSpPr>
          <p:spPr bwMode="auto">
            <a:xfrm>
              <a:off x="2313018" y="4251899"/>
              <a:ext cx="90472" cy="124274"/>
            </a:xfrm>
            <a:custGeom>
              <a:avLst/>
              <a:gdLst>
                <a:gd name="T0" fmla="*/ 0 w 57"/>
                <a:gd name="T1" fmla="*/ 79 h 79"/>
                <a:gd name="T2" fmla="*/ 0 w 57"/>
                <a:gd name="T3" fmla="*/ 0 h 79"/>
                <a:gd name="T4" fmla="*/ 57 w 57"/>
                <a:gd name="T5" fmla="*/ 0 h 79"/>
              </a:gdLst>
              <a:ahLst/>
              <a:cxnLst>
                <a:cxn ang="0">
                  <a:pos x="T0" y="T1"/>
                </a:cxn>
                <a:cxn ang="0">
                  <a:pos x="T2" y="T3"/>
                </a:cxn>
                <a:cxn ang="0">
                  <a:pos x="T4" y="T5"/>
                </a:cxn>
              </a:cxnLst>
              <a:rect l="0" t="0" r="r" b="b"/>
              <a:pathLst>
                <a:path w="57" h="79">
                  <a:moveTo>
                    <a:pt x="0" y="79"/>
                  </a:moveTo>
                  <a:lnTo>
                    <a:pt x="0" y="0"/>
                  </a:lnTo>
                  <a:lnTo>
                    <a:pt x="57" y="0"/>
                  </a:lnTo>
                </a:path>
              </a:pathLst>
            </a:custGeom>
            <a:noFill/>
            <a:ln w="15875" cap="flat">
              <a:solidFill>
                <a:srgbClr val="92D050"/>
              </a:solidFill>
              <a:prstDash val="solid"/>
              <a:round/>
            </a:ln>
          </p:spPr>
          <p:txBody>
            <a:bodyPr lIns="121920" tIns="60960" rIns="121920" bIns="60960"/>
            <a:lstStyle/>
            <a:p>
              <a:pPr eaLnBrk="1" fontAlgn="auto" hangingPunct="1">
                <a:spcBef>
                  <a:spcPts val="0"/>
                </a:spcBef>
                <a:spcAft>
                  <a:spcPts val="0"/>
                </a:spcAft>
                <a:defRPr/>
              </a:pPr>
              <a:endParaRPr lang="id-ID" sz="2800">
                <a:solidFill>
                  <a:schemeClr val="bg1">
                    <a:lumMod val="65000"/>
                  </a:schemeClr>
                </a:solidFill>
                <a:latin typeface="Lato" panose="020F0502020204030203" pitchFamily="34" charset="0"/>
              </a:endParaRPr>
            </a:p>
          </p:txBody>
        </p:sp>
      </p:grpSp>
      <p:cxnSp>
        <p:nvCxnSpPr>
          <p:cNvPr id="49" name="Straight Connector 63"/>
          <p:cNvCxnSpPr/>
          <p:nvPr/>
        </p:nvCxnSpPr>
        <p:spPr>
          <a:xfrm>
            <a:off x="6082758" y="1909027"/>
            <a:ext cx="0" cy="2628900"/>
          </a:xfrm>
          <a:prstGeom prst="line">
            <a:avLst/>
          </a:prstGeom>
          <a:ln w="12700">
            <a:solidFill>
              <a:srgbClr val="92D050"/>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0" name="TextBox 3"/>
          <p:cNvSpPr txBox="1"/>
          <p:nvPr/>
        </p:nvSpPr>
        <p:spPr>
          <a:xfrm>
            <a:off x="7373258" y="2488670"/>
            <a:ext cx="1017270" cy="337185"/>
          </a:xfrm>
          <a:prstGeom prst="rect">
            <a:avLst/>
          </a:prstGeom>
          <a:noFill/>
        </p:spPr>
        <p:txBody>
          <a:bodyPr wrap="none">
            <a:spAutoFit/>
          </a:bodyPr>
          <a:lstStyle/>
          <a:p>
            <a:pPr algn="ctr" eaLnBrk="1" fontAlgn="auto" hangingPunct="1">
              <a:spcBef>
                <a:spcPts val="0"/>
              </a:spcBef>
              <a:spcAft>
                <a:spcPts val="0"/>
              </a:spcAft>
              <a:defRPr/>
            </a:pPr>
            <a:r>
              <a:rPr lang="en-US" sz="1600" b="1" dirty="0">
                <a:solidFill>
                  <a:srgbClr val="92D050"/>
                </a:solidFill>
              </a:rPr>
              <a:t>User Page</a:t>
            </a:r>
            <a:endParaRPr lang="en-US" sz="1600" b="1" dirty="0">
              <a:solidFill>
                <a:srgbClr val="92D050"/>
              </a:solidFill>
            </a:endParaRPr>
          </a:p>
        </p:txBody>
      </p:sp>
      <p:sp>
        <p:nvSpPr>
          <p:cNvPr id="54" name="文本框 53"/>
          <p:cNvSpPr txBox="1"/>
          <p:nvPr/>
        </p:nvSpPr>
        <p:spPr>
          <a:xfrm>
            <a:off x="7372792" y="2825773"/>
            <a:ext cx="3629573" cy="275590"/>
          </a:xfrm>
          <a:prstGeom prst="rect">
            <a:avLst/>
          </a:prstGeom>
          <a:noFill/>
        </p:spPr>
        <p:txBody>
          <a:bodyPr wrap="square" rtlCol="0">
            <a:spAutoFit/>
          </a:bodyPr>
          <a:lstStyle/>
          <a:p>
            <a:r>
              <a:rPr lang="en-US" altLang="zh-CN" sz="1200" dirty="0">
                <a:solidFill>
                  <a:schemeClr val="bg1">
                    <a:lumMod val="50000"/>
                  </a:schemeClr>
                </a:solidFill>
              </a:rPr>
              <a:t>Giới thiệu về các chức năng chính của người mua hàng</a:t>
            </a:r>
            <a:endParaRPr lang="en-US" altLang="zh-CN" sz="1200" dirty="0">
              <a:solidFill>
                <a:schemeClr val="bg1">
                  <a:lumMod val="50000"/>
                </a:schemeClr>
              </a:solidFill>
            </a:endParaRPr>
          </a:p>
        </p:txBody>
      </p:sp>
      <p:sp>
        <p:nvSpPr>
          <p:cNvPr id="57" name="TextBox 9"/>
          <p:cNvSpPr txBox="1">
            <a:spLocks noChangeAspect="1"/>
          </p:cNvSpPr>
          <p:nvPr/>
        </p:nvSpPr>
        <p:spPr>
          <a:xfrm>
            <a:off x="3872455" y="654574"/>
            <a:ext cx="4447089" cy="645160"/>
          </a:xfrm>
          <a:prstGeom prst="rect">
            <a:avLst/>
          </a:prstGeom>
          <a:noFill/>
        </p:spPr>
        <p:txBody>
          <a:bodyPr wrap="square">
            <a:spAutoFit/>
          </a:bodyPr>
          <a:lstStyle/>
          <a:p>
            <a:pPr algn="ctr" eaLnBrk="1" fontAlgn="auto" hangingPunct="1">
              <a:spcBef>
                <a:spcPts val="0"/>
              </a:spcBef>
              <a:spcAft>
                <a:spcPts val="0"/>
              </a:spcAft>
              <a:defRPr/>
            </a:pPr>
            <a:r>
              <a:rPr lang="en-US" sz="3600" dirty="0" smtClean="0">
                <a:solidFill>
                  <a:schemeClr val="bg1">
                    <a:lumMod val="50000"/>
                  </a:schemeClr>
                </a:solidFill>
              </a:rPr>
              <a:t>Before demo</a:t>
            </a:r>
            <a:endParaRPr lang="id-ID" sz="3600" dirty="0">
              <a:solidFill>
                <a:schemeClr val="bg1">
                  <a:lumMod val="50000"/>
                </a:schemeClr>
              </a:solidFill>
            </a:endParaRPr>
          </a:p>
        </p:txBody>
      </p:sp>
      <p:sp>
        <p:nvSpPr>
          <p:cNvPr id="58" name="圆角矩形 57"/>
          <p:cNvSpPr/>
          <p:nvPr/>
        </p:nvSpPr>
        <p:spPr>
          <a:xfrm>
            <a:off x="4401127" y="1204556"/>
            <a:ext cx="3389746" cy="45719"/>
          </a:xfrm>
          <a:prstGeom prst="roundRect">
            <a:avLst>
              <a:gd name="adj" fmla="val 50000"/>
            </a:avLst>
          </a:prstGeom>
          <a:gradFill flip="none" rotWithShape="1">
            <a:gsLst>
              <a:gs pos="0">
                <a:srgbClr val="92D050"/>
              </a:gs>
              <a:gs pos="40000">
                <a:srgbClr val="00B050"/>
              </a:gs>
              <a:gs pos="100000">
                <a:srgbClr val="00B0F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文本框 58"/>
          <p:cNvSpPr txBox="1"/>
          <p:nvPr/>
        </p:nvSpPr>
        <p:spPr>
          <a:xfrm>
            <a:off x="1940274" y="5911285"/>
            <a:ext cx="8311452" cy="306705"/>
          </a:xfrm>
          <a:prstGeom prst="rect">
            <a:avLst/>
          </a:prstGeom>
          <a:noFill/>
        </p:spPr>
        <p:txBody>
          <a:bodyPr wrap="square" rtlCol="0">
            <a:spAutoFit/>
          </a:bodyPr>
          <a:lstStyle/>
          <a:p>
            <a:pPr algn="ctr"/>
            <a:r>
              <a:rPr lang="en-US" altLang="zh-CN" sz="1400" dirty="0">
                <a:solidFill>
                  <a:schemeClr val="bg1"/>
                </a:solidFill>
              </a:rPr>
              <a:t>Quét mã QR bên trên bằng Expo Go (Android) hoặc ứng dụng Camera (iOS)</a:t>
            </a:r>
            <a:endParaRPr lang="en-US" altLang="zh-CN" sz="1400" dirty="0">
              <a:solidFill>
                <a:schemeClr val="bg1"/>
              </a:solidFill>
            </a:endParaRPr>
          </a:p>
        </p:txBody>
      </p:sp>
      <p:grpSp>
        <p:nvGrpSpPr>
          <p:cNvPr id="2" name="Group 44"/>
          <p:cNvGrpSpPr/>
          <p:nvPr/>
        </p:nvGrpSpPr>
        <p:grpSpPr>
          <a:xfrm>
            <a:off x="1869629" y="1427113"/>
            <a:ext cx="1998734" cy="3848799"/>
            <a:chOff x="2351376" y="331318"/>
            <a:chExt cx="2014557" cy="4223365"/>
          </a:xfrm>
          <a:effectLst>
            <a:reflection stA="26000" endPos="7000" dir="5400000" sy="-100000" algn="bl" rotWithShape="0"/>
          </a:effectLst>
        </p:grpSpPr>
        <p:sp>
          <p:nvSpPr>
            <p:cNvPr id="4" name="Freeform 6"/>
            <p:cNvSpPr/>
            <p:nvPr/>
          </p:nvSpPr>
          <p:spPr bwMode="auto">
            <a:xfrm>
              <a:off x="2385282" y="369462"/>
              <a:ext cx="1960873" cy="4165443"/>
            </a:xfrm>
            <a:custGeom>
              <a:avLst/>
              <a:gdLst>
                <a:gd name="T0" fmla="*/ 155 w 1172"/>
                <a:gd name="T1" fmla="*/ 2493 h 2493"/>
                <a:gd name="T2" fmla="*/ 0 w 1172"/>
                <a:gd name="T3" fmla="*/ 2337 h 2493"/>
                <a:gd name="T4" fmla="*/ 0 w 1172"/>
                <a:gd name="T5" fmla="*/ 156 h 2493"/>
                <a:gd name="T6" fmla="*/ 155 w 1172"/>
                <a:gd name="T7" fmla="*/ 0 h 2493"/>
                <a:gd name="T8" fmla="*/ 1016 w 1172"/>
                <a:gd name="T9" fmla="*/ 0 h 2493"/>
                <a:gd name="T10" fmla="*/ 1172 w 1172"/>
                <a:gd name="T11" fmla="*/ 156 h 2493"/>
                <a:gd name="T12" fmla="*/ 1172 w 1172"/>
                <a:gd name="T13" fmla="*/ 2337 h 2493"/>
                <a:gd name="T14" fmla="*/ 1016 w 1172"/>
                <a:gd name="T15" fmla="*/ 2493 h 2493"/>
                <a:gd name="T16" fmla="*/ 155 w 1172"/>
                <a:gd name="T17" fmla="*/ 2493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2" h="2493">
                  <a:moveTo>
                    <a:pt x="155" y="2493"/>
                  </a:moveTo>
                  <a:cubicBezTo>
                    <a:pt x="69" y="2493"/>
                    <a:pt x="0" y="2423"/>
                    <a:pt x="0" y="2337"/>
                  </a:cubicBezTo>
                  <a:cubicBezTo>
                    <a:pt x="0" y="156"/>
                    <a:pt x="0" y="156"/>
                    <a:pt x="0" y="156"/>
                  </a:cubicBezTo>
                  <a:cubicBezTo>
                    <a:pt x="0" y="65"/>
                    <a:pt x="65" y="0"/>
                    <a:pt x="155" y="0"/>
                  </a:cubicBezTo>
                  <a:cubicBezTo>
                    <a:pt x="1016" y="0"/>
                    <a:pt x="1016" y="0"/>
                    <a:pt x="1016" y="0"/>
                  </a:cubicBezTo>
                  <a:cubicBezTo>
                    <a:pt x="1105" y="0"/>
                    <a:pt x="1172" y="67"/>
                    <a:pt x="1172" y="156"/>
                  </a:cubicBezTo>
                  <a:cubicBezTo>
                    <a:pt x="1172" y="2337"/>
                    <a:pt x="1172" y="2337"/>
                    <a:pt x="1172" y="2337"/>
                  </a:cubicBezTo>
                  <a:cubicBezTo>
                    <a:pt x="1172" y="2423"/>
                    <a:pt x="1102" y="2493"/>
                    <a:pt x="1016" y="2493"/>
                  </a:cubicBezTo>
                  <a:lnTo>
                    <a:pt x="155" y="2493"/>
                  </a:lnTo>
                  <a:close/>
                </a:path>
              </a:pathLst>
            </a:custGeom>
            <a:solidFill>
              <a:schemeClr val="bg1">
                <a:lumMod val="95000"/>
              </a:schemeClr>
            </a:solidFill>
            <a:ln>
              <a:noFill/>
            </a:ln>
          </p:spPr>
          <p:txBody>
            <a:bodyPr lIns="68580" tIns="34290" rIns="68580" bIns="34290"/>
            <a:p>
              <a:pPr eaLnBrk="1" fontAlgn="auto" hangingPunct="1">
                <a:spcBef>
                  <a:spcPts val="0"/>
                </a:spcBef>
                <a:spcAft>
                  <a:spcPts val="0"/>
                </a:spcAft>
                <a:defRPr/>
              </a:pPr>
              <a:endParaRPr lang="id-ID" sz="1350">
                <a:latin typeface="+mn-lt"/>
              </a:endParaRPr>
            </a:p>
          </p:txBody>
        </p:sp>
        <p:sp>
          <p:nvSpPr>
            <p:cNvPr id="22" name="Oval 8"/>
            <p:cNvSpPr>
              <a:spLocks noChangeArrowheads="1"/>
            </p:cNvSpPr>
            <p:nvPr/>
          </p:nvSpPr>
          <p:spPr bwMode="auto">
            <a:xfrm>
              <a:off x="3193365" y="4075060"/>
              <a:ext cx="344707" cy="344000"/>
            </a:xfrm>
            <a:prstGeom prst="ellipse">
              <a:avLst/>
            </a:prstGeom>
            <a:solidFill>
              <a:srgbClr val="EBEBEB"/>
            </a:solidFill>
            <a:ln>
              <a:noFill/>
            </a:ln>
          </p:spPr>
          <p:txBody>
            <a:bodyPr lIns="68580" tIns="34290" rIns="68580" bIns="34290"/>
            <a:p>
              <a:pPr eaLnBrk="1" fontAlgn="auto" hangingPunct="1">
                <a:spcBef>
                  <a:spcPts val="0"/>
                </a:spcBef>
                <a:spcAft>
                  <a:spcPts val="0"/>
                </a:spcAft>
                <a:defRPr/>
              </a:pPr>
              <a:endParaRPr lang="id-ID" sz="1350">
                <a:latin typeface="+mn-lt"/>
              </a:endParaRPr>
            </a:p>
          </p:txBody>
        </p:sp>
        <p:sp>
          <p:nvSpPr>
            <p:cNvPr id="31" name="Freeform 9"/>
            <p:cNvSpPr>
              <a:spLocks noEditPoints="1"/>
            </p:cNvSpPr>
            <p:nvPr/>
          </p:nvSpPr>
          <p:spPr bwMode="auto">
            <a:xfrm>
              <a:off x="3183476" y="4065171"/>
              <a:ext cx="330669" cy="360000"/>
            </a:xfrm>
            <a:custGeom>
              <a:avLst/>
              <a:gdLst>
                <a:gd name="T0" fmla="*/ 109 w 218"/>
                <a:gd name="T1" fmla="*/ 12 h 218"/>
                <a:gd name="T2" fmla="*/ 206 w 218"/>
                <a:gd name="T3" fmla="*/ 109 h 218"/>
                <a:gd name="T4" fmla="*/ 109 w 218"/>
                <a:gd name="T5" fmla="*/ 206 h 218"/>
                <a:gd name="T6" fmla="*/ 12 w 218"/>
                <a:gd name="T7" fmla="*/ 109 h 218"/>
                <a:gd name="T8" fmla="*/ 109 w 218"/>
                <a:gd name="T9" fmla="*/ 12 h 218"/>
                <a:gd name="T10" fmla="*/ 109 w 218"/>
                <a:gd name="T11" fmla="*/ 0 h 218"/>
                <a:gd name="T12" fmla="*/ 0 w 218"/>
                <a:gd name="T13" fmla="*/ 109 h 218"/>
                <a:gd name="T14" fmla="*/ 109 w 218"/>
                <a:gd name="T15" fmla="*/ 218 h 218"/>
                <a:gd name="T16" fmla="*/ 218 w 218"/>
                <a:gd name="T17" fmla="*/ 109 h 218"/>
                <a:gd name="T18" fmla="*/ 109 w 218"/>
                <a:gd name="T19"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8" h="218">
                  <a:moveTo>
                    <a:pt x="109" y="12"/>
                  </a:moveTo>
                  <a:cubicBezTo>
                    <a:pt x="162" y="12"/>
                    <a:pt x="206" y="55"/>
                    <a:pt x="206" y="109"/>
                  </a:cubicBezTo>
                  <a:cubicBezTo>
                    <a:pt x="206" y="162"/>
                    <a:pt x="162" y="206"/>
                    <a:pt x="109" y="206"/>
                  </a:cubicBezTo>
                  <a:cubicBezTo>
                    <a:pt x="55" y="206"/>
                    <a:pt x="12" y="162"/>
                    <a:pt x="12" y="109"/>
                  </a:cubicBezTo>
                  <a:cubicBezTo>
                    <a:pt x="12" y="55"/>
                    <a:pt x="55" y="12"/>
                    <a:pt x="109" y="12"/>
                  </a:cubicBezTo>
                  <a:moveTo>
                    <a:pt x="109" y="0"/>
                  </a:moveTo>
                  <a:cubicBezTo>
                    <a:pt x="49" y="0"/>
                    <a:pt x="0" y="48"/>
                    <a:pt x="0" y="109"/>
                  </a:cubicBezTo>
                  <a:cubicBezTo>
                    <a:pt x="0" y="169"/>
                    <a:pt x="49" y="218"/>
                    <a:pt x="109" y="218"/>
                  </a:cubicBezTo>
                  <a:cubicBezTo>
                    <a:pt x="169" y="218"/>
                    <a:pt x="218" y="169"/>
                    <a:pt x="218" y="109"/>
                  </a:cubicBezTo>
                  <a:cubicBezTo>
                    <a:pt x="218" y="48"/>
                    <a:pt x="169" y="0"/>
                    <a:pt x="109" y="0"/>
                  </a:cubicBezTo>
                  <a:close/>
                </a:path>
              </a:pathLst>
            </a:custGeom>
            <a:solidFill>
              <a:srgbClr val="D9D9D9"/>
            </a:solidFill>
            <a:ln>
              <a:noFill/>
            </a:ln>
          </p:spPr>
          <p:txBody>
            <a:bodyPr lIns="68580" tIns="34290" rIns="68580" bIns="34290"/>
            <a:p>
              <a:pPr eaLnBrk="1" fontAlgn="auto" hangingPunct="1">
                <a:spcBef>
                  <a:spcPts val="0"/>
                </a:spcBef>
                <a:spcAft>
                  <a:spcPts val="0"/>
                </a:spcAft>
                <a:defRPr/>
              </a:pPr>
              <a:endParaRPr lang="id-ID" sz="1350" dirty="0">
                <a:latin typeface="+mn-lt"/>
              </a:endParaRPr>
            </a:p>
          </p:txBody>
        </p:sp>
        <p:sp>
          <p:nvSpPr>
            <p:cNvPr id="32" name="Freeform 10"/>
            <p:cNvSpPr/>
            <p:nvPr/>
          </p:nvSpPr>
          <p:spPr bwMode="auto">
            <a:xfrm>
              <a:off x="2351376" y="923959"/>
              <a:ext cx="28961" cy="194251"/>
            </a:xfrm>
            <a:custGeom>
              <a:avLst/>
              <a:gdLst>
                <a:gd name="T0" fmla="*/ 17 w 17"/>
                <a:gd name="T1" fmla="*/ 110 h 116"/>
                <a:gd name="T2" fmla="*/ 11 w 17"/>
                <a:gd name="T3" fmla="*/ 116 h 116"/>
                <a:gd name="T4" fmla="*/ 6 w 17"/>
                <a:gd name="T5" fmla="*/ 116 h 116"/>
                <a:gd name="T6" fmla="*/ 0 w 17"/>
                <a:gd name="T7" fmla="*/ 110 h 116"/>
                <a:gd name="T8" fmla="*/ 0 w 17"/>
                <a:gd name="T9" fmla="*/ 6 h 116"/>
                <a:gd name="T10" fmla="*/ 6 w 17"/>
                <a:gd name="T11" fmla="*/ 0 h 116"/>
                <a:gd name="T12" fmla="*/ 11 w 17"/>
                <a:gd name="T13" fmla="*/ 0 h 116"/>
                <a:gd name="T14" fmla="*/ 17 w 17"/>
                <a:gd name="T15" fmla="*/ 6 h 116"/>
                <a:gd name="T16" fmla="*/ 17 w 17"/>
                <a:gd name="T17" fmla="*/ 11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16">
                  <a:moveTo>
                    <a:pt x="17" y="110"/>
                  </a:moveTo>
                  <a:cubicBezTo>
                    <a:pt x="17" y="113"/>
                    <a:pt x="14" y="116"/>
                    <a:pt x="11" y="116"/>
                  </a:cubicBezTo>
                  <a:cubicBezTo>
                    <a:pt x="6" y="116"/>
                    <a:pt x="6" y="116"/>
                    <a:pt x="6" y="116"/>
                  </a:cubicBezTo>
                  <a:cubicBezTo>
                    <a:pt x="3" y="116"/>
                    <a:pt x="0" y="113"/>
                    <a:pt x="0" y="110"/>
                  </a:cubicBezTo>
                  <a:cubicBezTo>
                    <a:pt x="0" y="6"/>
                    <a:pt x="0" y="6"/>
                    <a:pt x="0" y="6"/>
                  </a:cubicBezTo>
                  <a:cubicBezTo>
                    <a:pt x="0" y="2"/>
                    <a:pt x="3" y="0"/>
                    <a:pt x="6" y="0"/>
                  </a:cubicBezTo>
                  <a:cubicBezTo>
                    <a:pt x="11" y="0"/>
                    <a:pt x="11" y="0"/>
                    <a:pt x="11" y="0"/>
                  </a:cubicBezTo>
                  <a:cubicBezTo>
                    <a:pt x="14" y="0"/>
                    <a:pt x="17" y="2"/>
                    <a:pt x="17" y="6"/>
                  </a:cubicBezTo>
                  <a:lnTo>
                    <a:pt x="17" y="110"/>
                  </a:lnTo>
                  <a:close/>
                </a:path>
              </a:pathLst>
            </a:custGeom>
            <a:solidFill>
              <a:srgbClr val="D9D9D9"/>
            </a:solidFill>
            <a:ln>
              <a:noFill/>
            </a:ln>
          </p:spPr>
          <p:txBody>
            <a:bodyPr lIns="68580" tIns="34290" rIns="68580" bIns="34290"/>
            <a:p>
              <a:pPr eaLnBrk="1" fontAlgn="auto" hangingPunct="1">
                <a:spcBef>
                  <a:spcPts val="0"/>
                </a:spcBef>
                <a:spcAft>
                  <a:spcPts val="0"/>
                </a:spcAft>
                <a:defRPr/>
              </a:pPr>
              <a:endParaRPr lang="id-ID" sz="1350">
                <a:latin typeface="+mn-lt"/>
              </a:endParaRPr>
            </a:p>
          </p:txBody>
        </p:sp>
        <p:sp>
          <p:nvSpPr>
            <p:cNvPr id="33" name="Freeform 11"/>
            <p:cNvSpPr/>
            <p:nvPr/>
          </p:nvSpPr>
          <p:spPr bwMode="auto">
            <a:xfrm>
              <a:off x="2351376" y="1325175"/>
              <a:ext cx="31787" cy="145511"/>
            </a:xfrm>
            <a:custGeom>
              <a:avLst/>
              <a:gdLst>
                <a:gd name="T0" fmla="*/ 19 w 19"/>
                <a:gd name="T1" fmla="*/ 81 h 87"/>
                <a:gd name="T2" fmla="*/ 14 w 19"/>
                <a:gd name="T3" fmla="*/ 87 h 87"/>
                <a:gd name="T4" fmla="*/ 6 w 19"/>
                <a:gd name="T5" fmla="*/ 87 h 87"/>
                <a:gd name="T6" fmla="*/ 0 w 19"/>
                <a:gd name="T7" fmla="*/ 81 h 87"/>
                <a:gd name="T8" fmla="*/ 0 w 19"/>
                <a:gd name="T9" fmla="*/ 6 h 87"/>
                <a:gd name="T10" fmla="*/ 6 w 19"/>
                <a:gd name="T11" fmla="*/ 0 h 87"/>
                <a:gd name="T12" fmla="*/ 14 w 19"/>
                <a:gd name="T13" fmla="*/ 0 h 87"/>
                <a:gd name="T14" fmla="*/ 19 w 19"/>
                <a:gd name="T15" fmla="*/ 6 h 87"/>
                <a:gd name="T16" fmla="*/ 19 w 19"/>
                <a:gd name="T17" fmla="*/ 8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87">
                  <a:moveTo>
                    <a:pt x="19" y="81"/>
                  </a:moveTo>
                  <a:cubicBezTo>
                    <a:pt x="19" y="84"/>
                    <a:pt x="17" y="87"/>
                    <a:pt x="14" y="87"/>
                  </a:cubicBezTo>
                  <a:cubicBezTo>
                    <a:pt x="6" y="87"/>
                    <a:pt x="6" y="87"/>
                    <a:pt x="6" y="87"/>
                  </a:cubicBezTo>
                  <a:cubicBezTo>
                    <a:pt x="3" y="87"/>
                    <a:pt x="0" y="84"/>
                    <a:pt x="0" y="81"/>
                  </a:cubicBezTo>
                  <a:cubicBezTo>
                    <a:pt x="0" y="6"/>
                    <a:pt x="0" y="6"/>
                    <a:pt x="0" y="6"/>
                  </a:cubicBezTo>
                  <a:cubicBezTo>
                    <a:pt x="0" y="2"/>
                    <a:pt x="3" y="0"/>
                    <a:pt x="6" y="0"/>
                  </a:cubicBezTo>
                  <a:cubicBezTo>
                    <a:pt x="14" y="0"/>
                    <a:pt x="14" y="0"/>
                    <a:pt x="14" y="0"/>
                  </a:cubicBezTo>
                  <a:cubicBezTo>
                    <a:pt x="17" y="0"/>
                    <a:pt x="19" y="2"/>
                    <a:pt x="19" y="6"/>
                  </a:cubicBezTo>
                  <a:lnTo>
                    <a:pt x="19" y="81"/>
                  </a:lnTo>
                  <a:close/>
                </a:path>
              </a:pathLst>
            </a:custGeom>
            <a:solidFill>
              <a:schemeClr val="bg2">
                <a:lumMod val="10000"/>
              </a:schemeClr>
            </a:solidFill>
            <a:ln>
              <a:noFill/>
            </a:ln>
          </p:spPr>
          <p:txBody>
            <a:bodyPr lIns="68580" tIns="34290" rIns="68580" bIns="34290"/>
            <a:p>
              <a:pPr eaLnBrk="1" fontAlgn="auto" hangingPunct="1">
                <a:spcBef>
                  <a:spcPts val="0"/>
                </a:spcBef>
                <a:spcAft>
                  <a:spcPts val="0"/>
                </a:spcAft>
                <a:defRPr/>
              </a:pPr>
              <a:endParaRPr lang="id-ID" sz="1350">
                <a:latin typeface="+mn-lt"/>
              </a:endParaRPr>
            </a:p>
          </p:txBody>
        </p:sp>
        <p:sp>
          <p:nvSpPr>
            <p:cNvPr id="34" name="Freeform 12"/>
            <p:cNvSpPr/>
            <p:nvPr/>
          </p:nvSpPr>
          <p:spPr bwMode="auto">
            <a:xfrm>
              <a:off x="2351376" y="1671295"/>
              <a:ext cx="31787" cy="149750"/>
            </a:xfrm>
            <a:custGeom>
              <a:avLst/>
              <a:gdLst>
                <a:gd name="T0" fmla="*/ 19 w 19"/>
                <a:gd name="T1" fmla="*/ 84 h 90"/>
                <a:gd name="T2" fmla="*/ 14 w 19"/>
                <a:gd name="T3" fmla="*/ 90 h 90"/>
                <a:gd name="T4" fmla="*/ 6 w 19"/>
                <a:gd name="T5" fmla="*/ 90 h 90"/>
                <a:gd name="T6" fmla="*/ 0 w 19"/>
                <a:gd name="T7" fmla="*/ 84 h 90"/>
                <a:gd name="T8" fmla="*/ 0 w 19"/>
                <a:gd name="T9" fmla="*/ 6 h 90"/>
                <a:gd name="T10" fmla="*/ 6 w 19"/>
                <a:gd name="T11" fmla="*/ 0 h 90"/>
                <a:gd name="T12" fmla="*/ 14 w 19"/>
                <a:gd name="T13" fmla="*/ 0 h 90"/>
                <a:gd name="T14" fmla="*/ 19 w 19"/>
                <a:gd name="T15" fmla="*/ 6 h 90"/>
                <a:gd name="T16" fmla="*/ 19 w 19"/>
                <a:gd name="T17" fmla="*/ 8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90">
                  <a:moveTo>
                    <a:pt x="19" y="84"/>
                  </a:moveTo>
                  <a:cubicBezTo>
                    <a:pt x="19" y="87"/>
                    <a:pt x="17" y="90"/>
                    <a:pt x="14" y="90"/>
                  </a:cubicBezTo>
                  <a:cubicBezTo>
                    <a:pt x="6" y="90"/>
                    <a:pt x="6" y="90"/>
                    <a:pt x="6" y="90"/>
                  </a:cubicBezTo>
                  <a:cubicBezTo>
                    <a:pt x="3" y="90"/>
                    <a:pt x="0" y="87"/>
                    <a:pt x="0" y="84"/>
                  </a:cubicBezTo>
                  <a:cubicBezTo>
                    <a:pt x="0" y="6"/>
                    <a:pt x="0" y="6"/>
                    <a:pt x="0" y="6"/>
                  </a:cubicBezTo>
                  <a:cubicBezTo>
                    <a:pt x="0" y="3"/>
                    <a:pt x="3" y="0"/>
                    <a:pt x="6" y="0"/>
                  </a:cubicBezTo>
                  <a:cubicBezTo>
                    <a:pt x="14" y="0"/>
                    <a:pt x="14" y="0"/>
                    <a:pt x="14" y="0"/>
                  </a:cubicBezTo>
                  <a:cubicBezTo>
                    <a:pt x="17" y="0"/>
                    <a:pt x="19" y="3"/>
                    <a:pt x="19" y="6"/>
                  </a:cubicBezTo>
                  <a:lnTo>
                    <a:pt x="19" y="84"/>
                  </a:lnTo>
                  <a:close/>
                </a:path>
              </a:pathLst>
            </a:custGeom>
            <a:solidFill>
              <a:schemeClr val="bg2">
                <a:lumMod val="10000"/>
              </a:schemeClr>
            </a:solidFill>
            <a:ln>
              <a:noFill/>
            </a:ln>
          </p:spPr>
          <p:txBody>
            <a:bodyPr lIns="68580" tIns="34290" rIns="68580" bIns="34290"/>
            <a:p>
              <a:pPr eaLnBrk="1" fontAlgn="auto" hangingPunct="1">
                <a:spcBef>
                  <a:spcPts val="0"/>
                </a:spcBef>
                <a:spcAft>
                  <a:spcPts val="0"/>
                </a:spcAft>
                <a:defRPr/>
              </a:pPr>
              <a:endParaRPr lang="id-ID" sz="1350">
                <a:latin typeface="+mn-lt"/>
              </a:endParaRPr>
            </a:p>
          </p:txBody>
        </p:sp>
        <p:grpSp>
          <p:nvGrpSpPr>
            <p:cNvPr id="35" name="Group 51"/>
            <p:cNvGrpSpPr/>
            <p:nvPr/>
          </p:nvGrpSpPr>
          <p:grpSpPr>
            <a:xfrm>
              <a:off x="2364797" y="331318"/>
              <a:ext cx="2001136" cy="4223365"/>
              <a:chOff x="3911600" y="3646488"/>
              <a:chExt cx="4497387" cy="9491662"/>
            </a:xfrm>
            <a:solidFill>
              <a:schemeClr val="tx2">
                <a:lumMod val="50000"/>
              </a:schemeClr>
            </a:solidFill>
          </p:grpSpPr>
          <p:sp>
            <p:nvSpPr>
              <p:cNvPr id="36" name="Freeform 7"/>
              <p:cNvSpPr>
                <a:spLocks noEditPoints="1"/>
              </p:cNvSpPr>
              <p:nvPr/>
            </p:nvSpPr>
            <p:spPr bwMode="auto">
              <a:xfrm>
                <a:off x="3911600" y="3687764"/>
                <a:ext cx="4497387" cy="9450386"/>
              </a:xfrm>
              <a:custGeom>
                <a:avLst/>
                <a:gdLst>
                  <a:gd name="T0" fmla="*/ 1028 w 1196"/>
                  <a:gd name="T1" fmla="*/ 24 h 2517"/>
                  <a:gd name="T2" fmla="*/ 1172 w 1196"/>
                  <a:gd name="T3" fmla="*/ 168 h 2517"/>
                  <a:gd name="T4" fmla="*/ 1172 w 1196"/>
                  <a:gd name="T5" fmla="*/ 2349 h 2517"/>
                  <a:gd name="T6" fmla="*/ 1028 w 1196"/>
                  <a:gd name="T7" fmla="*/ 2493 h 2517"/>
                  <a:gd name="T8" fmla="*/ 167 w 1196"/>
                  <a:gd name="T9" fmla="*/ 2493 h 2517"/>
                  <a:gd name="T10" fmla="*/ 24 w 1196"/>
                  <a:gd name="T11" fmla="*/ 2349 h 2517"/>
                  <a:gd name="T12" fmla="*/ 24 w 1196"/>
                  <a:gd name="T13" fmla="*/ 168 h 2517"/>
                  <a:gd name="T14" fmla="*/ 167 w 1196"/>
                  <a:gd name="T15" fmla="*/ 24 h 2517"/>
                  <a:gd name="T16" fmla="*/ 1028 w 1196"/>
                  <a:gd name="T17" fmla="*/ 24 h 2517"/>
                  <a:gd name="T18" fmla="*/ 1028 w 1196"/>
                  <a:gd name="T19" fmla="*/ 0 h 2517"/>
                  <a:gd name="T20" fmla="*/ 167 w 1196"/>
                  <a:gd name="T21" fmla="*/ 0 h 2517"/>
                  <a:gd name="T22" fmla="*/ 0 w 1196"/>
                  <a:gd name="T23" fmla="*/ 168 h 2517"/>
                  <a:gd name="T24" fmla="*/ 0 w 1196"/>
                  <a:gd name="T25" fmla="*/ 2349 h 2517"/>
                  <a:gd name="T26" fmla="*/ 167 w 1196"/>
                  <a:gd name="T27" fmla="*/ 2517 h 2517"/>
                  <a:gd name="T28" fmla="*/ 1028 w 1196"/>
                  <a:gd name="T29" fmla="*/ 2517 h 2517"/>
                  <a:gd name="T30" fmla="*/ 1196 w 1196"/>
                  <a:gd name="T31" fmla="*/ 2349 h 2517"/>
                  <a:gd name="T32" fmla="*/ 1196 w 1196"/>
                  <a:gd name="T33" fmla="*/ 168 h 2517"/>
                  <a:gd name="T34" fmla="*/ 1149 w 1196"/>
                  <a:gd name="T35" fmla="*/ 49 h 2517"/>
                  <a:gd name="T36" fmla="*/ 1028 w 1196"/>
                  <a:gd name="T37" fmla="*/ 0 h 2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96" h="2517">
                    <a:moveTo>
                      <a:pt x="1028" y="24"/>
                    </a:moveTo>
                    <a:cubicBezTo>
                      <a:pt x="1113" y="24"/>
                      <a:pt x="1172" y="88"/>
                      <a:pt x="1172" y="168"/>
                    </a:cubicBezTo>
                    <a:cubicBezTo>
                      <a:pt x="1172" y="2349"/>
                      <a:pt x="1172" y="2349"/>
                      <a:pt x="1172" y="2349"/>
                    </a:cubicBezTo>
                    <a:cubicBezTo>
                      <a:pt x="1172" y="2429"/>
                      <a:pt x="1108" y="2493"/>
                      <a:pt x="1028" y="2493"/>
                    </a:cubicBezTo>
                    <a:cubicBezTo>
                      <a:pt x="167" y="2493"/>
                      <a:pt x="167" y="2493"/>
                      <a:pt x="167" y="2493"/>
                    </a:cubicBezTo>
                    <a:cubicBezTo>
                      <a:pt x="88" y="2493"/>
                      <a:pt x="24" y="2429"/>
                      <a:pt x="24" y="2349"/>
                    </a:cubicBezTo>
                    <a:cubicBezTo>
                      <a:pt x="24" y="168"/>
                      <a:pt x="24" y="168"/>
                      <a:pt x="24" y="168"/>
                    </a:cubicBezTo>
                    <a:cubicBezTo>
                      <a:pt x="24" y="83"/>
                      <a:pt x="83" y="24"/>
                      <a:pt x="167" y="24"/>
                    </a:cubicBezTo>
                    <a:cubicBezTo>
                      <a:pt x="1028" y="24"/>
                      <a:pt x="1028" y="24"/>
                      <a:pt x="1028" y="24"/>
                    </a:cubicBezTo>
                    <a:moveTo>
                      <a:pt x="1028" y="0"/>
                    </a:moveTo>
                    <a:cubicBezTo>
                      <a:pt x="167" y="0"/>
                      <a:pt x="167" y="0"/>
                      <a:pt x="167" y="0"/>
                    </a:cubicBezTo>
                    <a:cubicBezTo>
                      <a:pt x="70" y="0"/>
                      <a:pt x="0" y="70"/>
                      <a:pt x="0" y="168"/>
                    </a:cubicBezTo>
                    <a:cubicBezTo>
                      <a:pt x="0" y="2349"/>
                      <a:pt x="0" y="2349"/>
                      <a:pt x="0" y="2349"/>
                    </a:cubicBezTo>
                    <a:cubicBezTo>
                      <a:pt x="0" y="2442"/>
                      <a:pt x="75" y="2517"/>
                      <a:pt x="167" y="2517"/>
                    </a:cubicBezTo>
                    <a:cubicBezTo>
                      <a:pt x="1028" y="2517"/>
                      <a:pt x="1028" y="2517"/>
                      <a:pt x="1028" y="2517"/>
                    </a:cubicBezTo>
                    <a:cubicBezTo>
                      <a:pt x="1121" y="2517"/>
                      <a:pt x="1196" y="2442"/>
                      <a:pt x="1196" y="2349"/>
                    </a:cubicBezTo>
                    <a:cubicBezTo>
                      <a:pt x="1196" y="168"/>
                      <a:pt x="1196" y="168"/>
                      <a:pt x="1196" y="168"/>
                    </a:cubicBezTo>
                    <a:cubicBezTo>
                      <a:pt x="1196" y="122"/>
                      <a:pt x="1179" y="80"/>
                      <a:pt x="1149" y="49"/>
                    </a:cubicBezTo>
                    <a:cubicBezTo>
                      <a:pt x="1118" y="17"/>
                      <a:pt x="1075" y="0"/>
                      <a:pt x="1028" y="0"/>
                    </a:cubicBezTo>
                    <a:close/>
                  </a:path>
                </a:pathLst>
              </a:custGeom>
              <a:solidFill>
                <a:srgbClr val="D9D9D9"/>
              </a:solidFill>
              <a:ln>
                <a:noFill/>
              </a:ln>
            </p:spPr>
            <p:txBody>
              <a:bodyPr lIns="68580" tIns="34290" rIns="68580" bIns="34290"/>
              <a:p>
                <a:pPr eaLnBrk="1" fontAlgn="auto" hangingPunct="1">
                  <a:spcBef>
                    <a:spcPts val="0"/>
                  </a:spcBef>
                  <a:spcAft>
                    <a:spcPts val="0"/>
                  </a:spcAft>
                  <a:defRPr/>
                </a:pPr>
                <a:endParaRPr lang="id-ID" sz="1350">
                  <a:latin typeface="+mn-lt"/>
                </a:endParaRPr>
              </a:p>
            </p:txBody>
          </p:sp>
          <p:sp>
            <p:nvSpPr>
              <p:cNvPr id="37" name="Freeform 13"/>
              <p:cNvSpPr/>
              <p:nvPr/>
            </p:nvSpPr>
            <p:spPr bwMode="auto">
              <a:xfrm>
                <a:off x="6911975" y="3646488"/>
                <a:ext cx="733425" cy="77787"/>
              </a:xfrm>
              <a:custGeom>
                <a:avLst/>
                <a:gdLst>
                  <a:gd name="T0" fmla="*/ 195 w 195"/>
                  <a:gd name="T1" fmla="*/ 16 h 21"/>
                  <a:gd name="T2" fmla="*/ 189 w 195"/>
                  <a:gd name="T3" fmla="*/ 21 h 21"/>
                  <a:gd name="T4" fmla="*/ 6 w 195"/>
                  <a:gd name="T5" fmla="*/ 21 h 21"/>
                  <a:gd name="T6" fmla="*/ 0 w 195"/>
                  <a:gd name="T7" fmla="*/ 16 h 21"/>
                  <a:gd name="T8" fmla="*/ 0 w 195"/>
                  <a:gd name="T9" fmla="*/ 5 h 21"/>
                  <a:gd name="T10" fmla="*/ 6 w 195"/>
                  <a:gd name="T11" fmla="*/ 0 h 21"/>
                  <a:gd name="T12" fmla="*/ 189 w 195"/>
                  <a:gd name="T13" fmla="*/ 0 h 21"/>
                  <a:gd name="T14" fmla="*/ 195 w 195"/>
                  <a:gd name="T15" fmla="*/ 5 h 21"/>
                  <a:gd name="T16" fmla="*/ 195 w 195"/>
                  <a:gd name="T17"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21">
                    <a:moveTo>
                      <a:pt x="195" y="16"/>
                    </a:moveTo>
                    <a:cubicBezTo>
                      <a:pt x="195" y="19"/>
                      <a:pt x="192" y="21"/>
                      <a:pt x="189" y="21"/>
                    </a:cubicBezTo>
                    <a:cubicBezTo>
                      <a:pt x="6" y="21"/>
                      <a:pt x="6" y="21"/>
                      <a:pt x="6" y="21"/>
                    </a:cubicBezTo>
                    <a:cubicBezTo>
                      <a:pt x="3" y="21"/>
                      <a:pt x="0" y="19"/>
                      <a:pt x="0" y="16"/>
                    </a:cubicBezTo>
                    <a:cubicBezTo>
                      <a:pt x="0" y="5"/>
                      <a:pt x="0" y="5"/>
                      <a:pt x="0" y="5"/>
                    </a:cubicBezTo>
                    <a:cubicBezTo>
                      <a:pt x="0" y="3"/>
                      <a:pt x="3" y="0"/>
                      <a:pt x="6" y="0"/>
                    </a:cubicBezTo>
                    <a:cubicBezTo>
                      <a:pt x="189" y="0"/>
                      <a:pt x="189" y="0"/>
                      <a:pt x="189" y="0"/>
                    </a:cubicBezTo>
                    <a:cubicBezTo>
                      <a:pt x="192" y="0"/>
                      <a:pt x="195" y="3"/>
                      <a:pt x="195" y="5"/>
                    </a:cubicBezTo>
                    <a:lnTo>
                      <a:pt x="195" y="16"/>
                    </a:lnTo>
                    <a:close/>
                  </a:path>
                </a:pathLst>
              </a:custGeom>
              <a:solidFill>
                <a:srgbClr val="D9D9D9"/>
              </a:solidFill>
              <a:ln>
                <a:noFill/>
              </a:ln>
            </p:spPr>
            <p:txBody>
              <a:bodyPr lIns="68580" tIns="34290" rIns="68580" bIns="34290"/>
              <a:p>
                <a:pPr eaLnBrk="1" fontAlgn="auto" hangingPunct="1">
                  <a:spcBef>
                    <a:spcPts val="0"/>
                  </a:spcBef>
                  <a:spcAft>
                    <a:spcPts val="0"/>
                  </a:spcAft>
                  <a:defRPr/>
                </a:pPr>
                <a:endParaRPr lang="id-ID" sz="1350">
                  <a:latin typeface="+mn-lt"/>
                </a:endParaRPr>
              </a:p>
            </p:txBody>
          </p:sp>
        </p:grpSp>
        <p:sp>
          <p:nvSpPr>
            <p:cNvPr id="38" name="Freeform 14"/>
            <p:cNvSpPr>
              <a:spLocks noEditPoints="1"/>
            </p:cNvSpPr>
            <p:nvPr/>
          </p:nvSpPr>
          <p:spPr bwMode="auto">
            <a:xfrm>
              <a:off x="3179944" y="670374"/>
              <a:ext cx="369430" cy="83351"/>
            </a:xfrm>
            <a:custGeom>
              <a:avLst/>
              <a:gdLst>
                <a:gd name="T0" fmla="*/ 197 w 221"/>
                <a:gd name="T1" fmla="*/ 0 h 50"/>
                <a:gd name="T2" fmla="*/ 25 w 221"/>
                <a:gd name="T3" fmla="*/ 0 h 50"/>
                <a:gd name="T4" fmla="*/ 0 w 221"/>
                <a:gd name="T5" fmla="*/ 25 h 50"/>
                <a:gd name="T6" fmla="*/ 25 w 221"/>
                <a:gd name="T7" fmla="*/ 50 h 50"/>
                <a:gd name="T8" fmla="*/ 197 w 221"/>
                <a:gd name="T9" fmla="*/ 50 h 50"/>
                <a:gd name="T10" fmla="*/ 221 w 221"/>
                <a:gd name="T11" fmla="*/ 25 h 50"/>
                <a:gd name="T12" fmla="*/ 197 w 221"/>
                <a:gd name="T13" fmla="*/ 0 h 50"/>
                <a:gd name="T14" fmla="*/ 194 w 221"/>
                <a:gd name="T15" fmla="*/ 36 h 50"/>
                <a:gd name="T16" fmla="*/ 28 w 221"/>
                <a:gd name="T17" fmla="*/ 36 h 50"/>
                <a:gd name="T18" fmla="*/ 18 w 221"/>
                <a:gd name="T19" fmla="*/ 25 h 50"/>
                <a:gd name="T20" fmla="*/ 28 w 221"/>
                <a:gd name="T21" fmla="*/ 15 h 50"/>
                <a:gd name="T22" fmla="*/ 194 w 221"/>
                <a:gd name="T23" fmla="*/ 15 h 50"/>
                <a:gd name="T24" fmla="*/ 204 w 221"/>
                <a:gd name="T25" fmla="*/ 25 h 50"/>
                <a:gd name="T26" fmla="*/ 194 w 221"/>
                <a:gd name="T27" fmla="*/ 3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1" h="50">
                  <a:moveTo>
                    <a:pt x="197" y="0"/>
                  </a:moveTo>
                  <a:cubicBezTo>
                    <a:pt x="25" y="0"/>
                    <a:pt x="25" y="0"/>
                    <a:pt x="25" y="0"/>
                  </a:cubicBezTo>
                  <a:cubicBezTo>
                    <a:pt x="11" y="0"/>
                    <a:pt x="0" y="11"/>
                    <a:pt x="0" y="25"/>
                  </a:cubicBezTo>
                  <a:cubicBezTo>
                    <a:pt x="0" y="39"/>
                    <a:pt x="11" y="50"/>
                    <a:pt x="25" y="50"/>
                  </a:cubicBezTo>
                  <a:cubicBezTo>
                    <a:pt x="197" y="50"/>
                    <a:pt x="197" y="50"/>
                    <a:pt x="197" y="50"/>
                  </a:cubicBezTo>
                  <a:cubicBezTo>
                    <a:pt x="210" y="50"/>
                    <a:pt x="221" y="39"/>
                    <a:pt x="221" y="25"/>
                  </a:cubicBezTo>
                  <a:cubicBezTo>
                    <a:pt x="221" y="11"/>
                    <a:pt x="210" y="0"/>
                    <a:pt x="197" y="0"/>
                  </a:cubicBezTo>
                  <a:close/>
                  <a:moveTo>
                    <a:pt x="194" y="36"/>
                  </a:moveTo>
                  <a:cubicBezTo>
                    <a:pt x="28" y="36"/>
                    <a:pt x="28" y="36"/>
                    <a:pt x="28" y="36"/>
                  </a:cubicBezTo>
                  <a:cubicBezTo>
                    <a:pt x="23" y="36"/>
                    <a:pt x="18" y="31"/>
                    <a:pt x="18" y="25"/>
                  </a:cubicBezTo>
                  <a:cubicBezTo>
                    <a:pt x="18" y="20"/>
                    <a:pt x="23" y="15"/>
                    <a:pt x="28" y="15"/>
                  </a:cubicBezTo>
                  <a:cubicBezTo>
                    <a:pt x="194" y="15"/>
                    <a:pt x="194" y="15"/>
                    <a:pt x="194" y="15"/>
                  </a:cubicBezTo>
                  <a:cubicBezTo>
                    <a:pt x="199" y="15"/>
                    <a:pt x="204" y="20"/>
                    <a:pt x="204" y="25"/>
                  </a:cubicBezTo>
                  <a:cubicBezTo>
                    <a:pt x="204" y="31"/>
                    <a:pt x="199" y="36"/>
                    <a:pt x="194" y="36"/>
                  </a:cubicBezTo>
                  <a:close/>
                </a:path>
              </a:pathLst>
            </a:custGeom>
            <a:solidFill>
              <a:srgbClr val="D9D9D9"/>
            </a:solidFill>
            <a:ln>
              <a:noFill/>
            </a:ln>
          </p:spPr>
          <p:txBody>
            <a:bodyPr lIns="68580" tIns="34290" rIns="68580" bIns="34290"/>
            <a:p>
              <a:pPr eaLnBrk="1" fontAlgn="auto" hangingPunct="1">
                <a:spcBef>
                  <a:spcPts val="0"/>
                </a:spcBef>
                <a:spcAft>
                  <a:spcPts val="0"/>
                </a:spcAft>
                <a:defRPr/>
              </a:pPr>
              <a:endParaRPr lang="id-ID" sz="1350">
                <a:latin typeface="+mn-lt"/>
              </a:endParaRPr>
            </a:p>
          </p:txBody>
        </p:sp>
        <p:sp>
          <p:nvSpPr>
            <p:cNvPr id="39" name="Freeform 15"/>
            <p:cNvSpPr>
              <a:spLocks noEditPoints="1"/>
            </p:cNvSpPr>
            <p:nvPr/>
          </p:nvSpPr>
          <p:spPr bwMode="auto">
            <a:xfrm>
              <a:off x="3316979" y="506497"/>
              <a:ext cx="95360" cy="95359"/>
            </a:xfrm>
            <a:custGeom>
              <a:avLst/>
              <a:gdLst>
                <a:gd name="T0" fmla="*/ 29 w 57"/>
                <a:gd name="T1" fmla="*/ 57 h 57"/>
                <a:gd name="T2" fmla="*/ 0 w 57"/>
                <a:gd name="T3" fmla="*/ 29 h 57"/>
                <a:gd name="T4" fmla="*/ 0 w 57"/>
                <a:gd name="T5" fmla="*/ 28 h 57"/>
                <a:gd name="T6" fmla="*/ 29 w 57"/>
                <a:gd name="T7" fmla="*/ 0 h 57"/>
                <a:gd name="T8" fmla="*/ 57 w 57"/>
                <a:gd name="T9" fmla="*/ 28 h 57"/>
                <a:gd name="T10" fmla="*/ 57 w 57"/>
                <a:gd name="T11" fmla="*/ 29 h 57"/>
                <a:gd name="T12" fmla="*/ 29 w 57"/>
                <a:gd name="T13" fmla="*/ 57 h 57"/>
                <a:gd name="T14" fmla="*/ 29 w 57"/>
                <a:gd name="T15" fmla="*/ 12 h 57"/>
                <a:gd name="T16" fmla="*/ 12 w 57"/>
                <a:gd name="T17" fmla="*/ 28 h 57"/>
                <a:gd name="T18" fmla="*/ 12 w 57"/>
                <a:gd name="T19" fmla="*/ 29 h 57"/>
                <a:gd name="T20" fmla="*/ 29 w 57"/>
                <a:gd name="T21" fmla="*/ 45 h 57"/>
                <a:gd name="T22" fmla="*/ 45 w 57"/>
                <a:gd name="T23" fmla="*/ 29 h 57"/>
                <a:gd name="T24" fmla="*/ 45 w 57"/>
                <a:gd name="T25" fmla="*/ 28 h 57"/>
                <a:gd name="T26" fmla="*/ 29 w 57"/>
                <a:gd name="T27" fmla="*/ 1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 h="57">
                  <a:moveTo>
                    <a:pt x="29" y="57"/>
                  </a:moveTo>
                  <a:cubicBezTo>
                    <a:pt x="13" y="57"/>
                    <a:pt x="0" y="45"/>
                    <a:pt x="0" y="29"/>
                  </a:cubicBezTo>
                  <a:cubicBezTo>
                    <a:pt x="0" y="28"/>
                    <a:pt x="0" y="28"/>
                    <a:pt x="0" y="28"/>
                  </a:cubicBezTo>
                  <a:cubicBezTo>
                    <a:pt x="0" y="12"/>
                    <a:pt x="13" y="0"/>
                    <a:pt x="29" y="0"/>
                  </a:cubicBezTo>
                  <a:cubicBezTo>
                    <a:pt x="44" y="0"/>
                    <a:pt x="57" y="12"/>
                    <a:pt x="57" y="28"/>
                  </a:cubicBezTo>
                  <a:cubicBezTo>
                    <a:pt x="57" y="29"/>
                    <a:pt x="57" y="29"/>
                    <a:pt x="57" y="29"/>
                  </a:cubicBezTo>
                  <a:cubicBezTo>
                    <a:pt x="57" y="45"/>
                    <a:pt x="44" y="57"/>
                    <a:pt x="29" y="57"/>
                  </a:cubicBezTo>
                  <a:close/>
                  <a:moveTo>
                    <a:pt x="29" y="12"/>
                  </a:moveTo>
                  <a:cubicBezTo>
                    <a:pt x="20" y="12"/>
                    <a:pt x="12" y="19"/>
                    <a:pt x="12" y="28"/>
                  </a:cubicBezTo>
                  <a:cubicBezTo>
                    <a:pt x="12" y="29"/>
                    <a:pt x="12" y="29"/>
                    <a:pt x="12" y="29"/>
                  </a:cubicBezTo>
                  <a:cubicBezTo>
                    <a:pt x="12" y="38"/>
                    <a:pt x="20" y="45"/>
                    <a:pt x="29" y="45"/>
                  </a:cubicBezTo>
                  <a:cubicBezTo>
                    <a:pt x="38" y="45"/>
                    <a:pt x="45" y="38"/>
                    <a:pt x="45" y="29"/>
                  </a:cubicBezTo>
                  <a:cubicBezTo>
                    <a:pt x="45" y="28"/>
                    <a:pt x="45" y="28"/>
                    <a:pt x="45" y="28"/>
                  </a:cubicBezTo>
                  <a:cubicBezTo>
                    <a:pt x="45" y="19"/>
                    <a:pt x="38" y="12"/>
                    <a:pt x="29" y="12"/>
                  </a:cubicBezTo>
                  <a:close/>
                </a:path>
              </a:pathLst>
            </a:custGeom>
            <a:solidFill>
              <a:srgbClr val="D9D9D9"/>
            </a:solidFill>
            <a:ln>
              <a:noFill/>
            </a:ln>
          </p:spPr>
          <p:txBody>
            <a:bodyPr lIns="68580" tIns="34290" rIns="68580" bIns="34290"/>
            <a:p>
              <a:pPr eaLnBrk="1" fontAlgn="auto" hangingPunct="1">
                <a:spcBef>
                  <a:spcPts val="0"/>
                </a:spcBef>
                <a:spcAft>
                  <a:spcPts val="0"/>
                </a:spcAft>
                <a:defRPr/>
              </a:pPr>
              <a:endParaRPr lang="id-ID" sz="1350">
                <a:latin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77068" y="0"/>
            <a:ext cx="10291284" cy="7098384"/>
          </a:xfrm>
          <a:prstGeom prst="rect">
            <a:avLst/>
          </a:prstGeom>
        </p:spPr>
      </p:pic>
      <p:sp>
        <p:nvSpPr>
          <p:cNvPr id="17" name="矩形 16"/>
          <p:cNvSpPr/>
          <p:nvPr/>
        </p:nvSpPr>
        <p:spPr>
          <a:xfrm>
            <a:off x="-266426" y="-188537"/>
            <a:ext cx="12312073" cy="7560297"/>
          </a:xfrm>
          <a:prstGeom prst="rect">
            <a:avLst/>
          </a:prstGeom>
          <a:solidFill>
            <a:schemeClr val="tx1">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Rectangle 13"/>
          <p:cNvSpPr/>
          <p:nvPr/>
        </p:nvSpPr>
        <p:spPr>
          <a:xfrm>
            <a:off x="1823443" y="3320973"/>
            <a:ext cx="8545114" cy="861732"/>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wrap="square" lIns="243797" tIns="121899" rIns="243797" bIns="121899" rtlCol="0" anchor="ctr">
            <a:spAutoFit/>
          </a:bodyPr>
          <a:lstStyle/>
          <a:p>
            <a:pPr algn="ctr">
              <a:tabLst>
                <a:tab pos="337820" algn="l"/>
              </a:tabLst>
            </a:pPr>
            <a:r>
              <a:rPr lang="en-US" sz="4000" b="1" dirty="0" smtClean="0">
                <a:solidFill>
                  <a:schemeClr val="bg1"/>
                </a:solidFill>
              </a:rPr>
              <a:t>POWER POINT BUSINESS REPORT</a:t>
            </a:r>
            <a:endParaRPr lang="en-US" sz="4000" b="1" dirty="0">
              <a:solidFill>
                <a:schemeClr val="bg1"/>
              </a:solidFill>
            </a:endParaRPr>
          </a:p>
        </p:txBody>
      </p:sp>
      <p:sp>
        <p:nvSpPr>
          <p:cNvPr id="16" name="Rectangle 13"/>
          <p:cNvSpPr/>
          <p:nvPr/>
        </p:nvSpPr>
        <p:spPr>
          <a:xfrm>
            <a:off x="2506518" y="1668291"/>
            <a:ext cx="7178964" cy="2015894"/>
          </a:xfrm>
          <a:prstGeom prst="rect">
            <a:avLst/>
          </a:prstGeom>
          <a:noFill/>
          <a:ln w="6350" cmpd="sng">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243797" tIns="121899" rIns="243797" bIns="121899" rtlCol="0" anchor="ctr">
            <a:spAutoFit/>
          </a:bodyPr>
          <a:lstStyle/>
          <a:p>
            <a:pPr algn="ctr">
              <a:tabLst>
                <a:tab pos="337820" algn="l"/>
              </a:tabLst>
            </a:pPr>
            <a:r>
              <a:rPr lang="en-US" sz="11500" dirty="0" smtClean="0">
                <a:ln w="225425">
                  <a:gradFill>
                    <a:gsLst>
                      <a:gs pos="0">
                        <a:srgbClr val="92D050"/>
                      </a:gs>
                      <a:gs pos="40000">
                        <a:srgbClr val="00B050"/>
                      </a:gs>
                      <a:gs pos="100000">
                        <a:srgbClr val="00B0F0"/>
                      </a:gs>
                    </a:gsLst>
                    <a:lin ang="5400000" scaled="1"/>
                  </a:gradFill>
                </a:ln>
                <a:solidFill>
                  <a:schemeClr val="bg1"/>
                </a:solidFill>
                <a:latin typeface="Microsoft YaHei" panose="020B0503020204020204" pitchFamily="34" charset="-122"/>
                <a:ea typeface="Microsoft YaHei" panose="020B0503020204020204" pitchFamily="34" charset="-122"/>
              </a:rPr>
              <a:t>THANKS</a:t>
            </a:r>
            <a:endParaRPr lang="en-US" sz="11500" dirty="0">
              <a:ln w="225425">
                <a:gradFill>
                  <a:gsLst>
                    <a:gs pos="0">
                      <a:srgbClr val="92D050"/>
                    </a:gs>
                    <a:gs pos="40000">
                      <a:srgbClr val="00B050"/>
                    </a:gs>
                    <a:gs pos="100000">
                      <a:srgbClr val="00B0F0"/>
                    </a:gs>
                  </a:gsLst>
                  <a:lin ang="5400000" scaled="1"/>
                </a:gradFill>
              </a:ln>
              <a:solidFill>
                <a:schemeClr val="bg1"/>
              </a:solidFill>
              <a:latin typeface="Microsoft YaHei" panose="020B0503020204020204" pitchFamily="34" charset="-122"/>
              <a:ea typeface="Microsoft YaHei" panose="020B0503020204020204" pitchFamily="34" charset="-122"/>
            </a:endParaRPr>
          </a:p>
        </p:txBody>
      </p:sp>
      <p:grpSp>
        <p:nvGrpSpPr>
          <p:cNvPr id="35" name="组合 34"/>
          <p:cNvGrpSpPr/>
          <p:nvPr/>
        </p:nvGrpSpPr>
        <p:grpSpPr>
          <a:xfrm>
            <a:off x="8931564" y="0"/>
            <a:ext cx="3897745" cy="6858000"/>
            <a:chOff x="8931564" y="0"/>
            <a:chExt cx="3897745" cy="6858000"/>
          </a:xfrm>
        </p:grpSpPr>
        <p:sp>
          <p:nvSpPr>
            <p:cNvPr id="22" name="平行四边形 21"/>
            <p:cNvSpPr/>
            <p:nvPr/>
          </p:nvSpPr>
          <p:spPr>
            <a:xfrm>
              <a:off x="8931564" y="0"/>
              <a:ext cx="2872509" cy="6858000"/>
            </a:xfrm>
            <a:prstGeom prst="parallelogram">
              <a:avLst>
                <a:gd name="adj" fmla="val 72588"/>
              </a:avLst>
            </a:prstGeom>
            <a:solidFill>
              <a:srgbClr val="92D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平行四边形 22"/>
            <p:cNvSpPr/>
            <p:nvPr/>
          </p:nvSpPr>
          <p:spPr>
            <a:xfrm>
              <a:off x="9444180" y="0"/>
              <a:ext cx="2872509" cy="6858000"/>
            </a:xfrm>
            <a:prstGeom prst="parallelogram">
              <a:avLst>
                <a:gd name="adj" fmla="val 72588"/>
              </a:avLst>
            </a:prstGeom>
            <a:solidFill>
              <a:srgbClr val="00B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平行四边形 23"/>
            <p:cNvSpPr/>
            <p:nvPr/>
          </p:nvSpPr>
          <p:spPr>
            <a:xfrm>
              <a:off x="9956800" y="0"/>
              <a:ext cx="2872509" cy="6858000"/>
            </a:xfrm>
            <a:prstGeom prst="parallelogram">
              <a:avLst>
                <a:gd name="adj" fmla="val 72588"/>
              </a:avLst>
            </a:prstGeom>
            <a:solidFill>
              <a:srgbClr val="00B0F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组合 27"/>
          <p:cNvGrpSpPr/>
          <p:nvPr/>
        </p:nvGrpSpPr>
        <p:grpSpPr>
          <a:xfrm flipH="1">
            <a:off x="-618835" y="0"/>
            <a:ext cx="3906981" cy="6858000"/>
            <a:chOff x="1048327" y="309418"/>
            <a:chExt cx="3897745" cy="6858000"/>
          </a:xfrm>
        </p:grpSpPr>
        <p:sp>
          <p:nvSpPr>
            <p:cNvPr id="25" name="平行四边形 24"/>
            <p:cNvSpPr/>
            <p:nvPr/>
          </p:nvSpPr>
          <p:spPr>
            <a:xfrm>
              <a:off x="1048327" y="309418"/>
              <a:ext cx="2872509" cy="6858000"/>
            </a:xfrm>
            <a:prstGeom prst="parallelogram">
              <a:avLst>
                <a:gd name="adj" fmla="val 72588"/>
              </a:avLst>
            </a:prstGeom>
            <a:solidFill>
              <a:srgbClr val="92D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平行四边形 25"/>
            <p:cNvSpPr/>
            <p:nvPr/>
          </p:nvSpPr>
          <p:spPr>
            <a:xfrm>
              <a:off x="1560943" y="309418"/>
              <a:ext cx="2872509" cy="6858000"/>
            </a:xfrm>
            <a:prstGeom prst="parallelogram">
              <a:avLst>
                <a:gd name="adj" fmla="val 72588"/>
              </a:avLst>
            </a:prstGeom>
            <a:solidFill>
              <a:srgbClr val="00B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平行四边形 26"/>
            <p:cNvSpPr/>
            <p:nvPr/>
          </p:nvSpPr>
          <p:spPr>
            <a:xfrm>
              <a:off x="2073563" y="309418"/>
              <a:ext cx="2872509" cy="6858000"/>
            </a:xfrm>
            <a:prstGeom prst="parallelogram">
              <a:avLst>
                <a:gd name="adj" fmla="val 72588"/>
              </a:avLst>
            </a:prstGeom>
            <a:solidFill>
              <a:srgbClr val="00B0F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组合 28"/>
          <p:cNvGrpSpPr/>
          <p:nvPr/>
        </p:nvGrpSpPr>
        <p:grpSpPr>
          <a:xfrm flipH="1">
            <a:off x="8917709" y="0"/>
            <a:ext cx="3906981" cy="6858000"/>
            <a:chOff x="1048327" y="309418"/>
            <a:chExt cx="3897745" cy="6858000"/>
          </a:xfrm>
        </p:grpSpPr>
        <p:sp>
          <p:nvSpPr>
            <p:cNvPr id="30" name="平行四边形 29"/>
            <p:cNvSpPr/>
            <p:nvPr/>
          </p:nvSpPr>
          <p:spPr>
            <a:xfrm>
              <a:off x="1048327" y="309418"/>
              <a:ext cx="2872509" cy="6858000"/>
            </a:xfrm>
            <a:prstGeom prst="parallelogram">
              <a:avLst>
                <a:gd name="adj" fmla="val 72588"/>
              </a:avLst>
            </a:prstGeom>
            <a:solidFill>
              <a:srgbClr val="92D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平行四边形 30"/>
            <p:cNvSpPr/>
            <p:nvPr/>
          </p:nvSpPr>
          <p:spPr>
            <a:xfrm>
              <a:off x="1560943" y="309418"/>
              <a:ext cx="2872509" cy="6858000"/>
            </a:xfrm>
            <a:prstGeom prst="parallelogram">
              <a:avLst>
                <a:gd name="adj" fmla="val 72588"/>
              </a:avLst>
            </a:prstGeom>
            <a:solidFill>
              <a:srgbClr val="00B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平行四边形 31"/>
            <p:cNvSpPr/>
            <p:nvPr/>
          </p:nvSpPr>
          <p:spPr>
            <a:xfrm>
              <a:off x="2073563" y="309418"/>
              <a:ext cx="2872509" cy="6858000"/>
            </a:xfrm>
            <a:prstGeom prst="parallelogram">
              <a:avLst>
                <a:gd name="adj" fmla="val 72588"/>
              </a:avLst>
            </a:prstGeom>
            <a:solidFill>
              <a:srgbClr val="00B0F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651164" y="0"/>
            <a:ext cx="3897745" cy="6858000"/>
            <a:chOff x="8931564" y="0"/>
            <a:chExt cx="3897745" cy="6858000"/>
          </a:xfrm>
        </p:grpSpPr>
        <p:sp>
          <p:nvSpPr>
            <p:cNvPr id="37" name="平行四边形 36"/>
            <p:cNvSpPr/>
            <p:nvPr/>
          </p:nvSpPr>
          <p:spPr>
            <a:xfrm>
              <a:off x="8931564" y="0"/>
              <a:ext cx="2872509" cy="6858000"/>
            </a:xfrm>
            <a:prstGeom prst="parallelogram">
              <a:avLst>
                <a:gd name="adj" fmla="val 72588"/>
              </a:avLst>
            </a:prstGeom>
            <a:solidFill>
              <a:srgbClr val="92D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p:cNvSpPr/>
            <p:nvPr/>
          </p:nvSpPr>
          <p:spPr>
            <a:xfrm>
              <a:off x="9444180" y="0"/>
              <a:ext cx="2872509" cy="6858000"/>
            </a:xfrm>
            <a:prstGeom prst="parallelogram">
              <a:avLst>
                <a:gd name="adj" fmla="val 72588"/>
              </a:avLst>
            </a:prstGeom>
            <a:solidFill>
              <a:srgbClr val="00B05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平行四边形 38"/>
            <p:cNvSpPr/>
            <p:nvPr/>
          </p:nvSpPr>
          <p:spPr>
            <a:xfrm>
              <a:off x="9956800" y="0"/>
              <a:ext cx="2872509" cy="6858000"/>
            </a:xfrm>
            <a:prstGeom prst="parallelogram">
              <a:avLst>
                <a:gd name="adj" fmla="val 72588"/>
              </a:avLst>
            </a:prstGeom>
            <a:solidFill>
              <a:srgbClr val="00B0F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Rectangle 13"/>
          <p:cNvSpPr/>
          <p:nvPr/>
        </p:nvSpPr>
        <p:spPr>
          <a:xfrm>
            <a:off x="2598881" y="1654438"/>
            <a:ext cx="6994237" cy="2015894"/>
          </a:xfrm>
          <a:prstGeom prst="rect">
            <a:avLst/>
          </a:prstGeom>
          <a:noFill/>
          <a:ln w="6350" cmpd="sng">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lIns="243797" tIns="121899" rIns="243797" bIns="121899" rtlCol="0" anchor="ctr">
            <a:spAutoFit/>
          </a:bodyPr>
          <a:lstStyle/>
          <a:p>
            <a:pPr algn="ctr">
              <a:tabLst>
                <a:tab pos="337820" algn="l"/>
              </a:tabLst>
            </a:pPr>
            <a:r>
              <a:rPr lang="en-US" sz="11500" dirty="0" smtClean="0">
                <a:ln w="225425">
                  <a:noFill/>
                </a:ln>
                <a:solidFill>
                  <a:schemeClr val="bg1"/>
                </a:solidFill>
                <a:latin typeface="Microsoft YaHei" panose="020B0503020204020204" pitchFamily="34" charset="-122"/>
                <a:ea typeface="Microsoft YaHei" panose="020B0503020204020204" pitchFamily="34" charset="-122"/>
              </a:rPr>
              <a:t>THANKS</a:t>
            </a:r>
            <a:endParaRPr lang="en-US" sz="11500" dirty="0">
              <a:ln w="225425">
                <a:noFill/>
              </a:ln>
              <a:solidFill>
                <a:schemeClr val="bg1"/>
              </a:solidFill>
              <a:latin typeface="Microsoft YaHei" panose="020B0503020204020204" pitchFamily="34" charset="-122"/>
              <a:ea typeface="Microsoft YaHei" panose="020B0503020204020204" pitchFamily="34" charset="-122"/>
            </a:endParaRPr>
          </a:p>
        </p:txBody>
      </p:sp>
      <p:sp>
        <p:nvSpPr>
          <p:cNvPr id="41" name="圆角矩形 40"/>
          <p:cNvSpPr/>
          <p:nvPr/>
        </p:nvSpPr>
        <p:spPr>
          <a:xfrm>
            <a:off x="4401127" y="4147127"/>
            <a:ext cx="3389746" cy="461819"/>
          </a:xfrm>
          <a:prstGeom prst="roundRect">
            <a:avLst>
              <a:gd name="adj" fmla="val 50000"/>
            </a:avLst>
          </a:prstGeom>
          <a:gradFill flip="none" rotWithShape="1">
            <a:gsLst>
              <a:gs pos="0">
                <a:srgbClr val="92D050"/>
              </a:gs>
              <a:gs pos="40000">
                <a:srgbClr val="00B050"/>
              </a:gs>
              <a:gs pos="100000">
                <a:srgbClr val="00B0F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4614793" y="4171398"/>
            <a:ext cx="2962414" cy="400110"/>
          </a:xfrm>
          <a:prstGeom prst="rect">
            <a:avLst/>
          </a:prstGeom>
        </p:spPr>
        <p:txBody>
          <a:bodyPr wrap="none">
            <a:spAutoFit/>
          </a:bodyPr>
          <a:lstStyle/>
          <a:p>
            <a:r>
              <a:rPr lang="en-US" altLang="zh-CN" sz="2000" dirty="0" smtClean="0">
                <a:solidFill>
                  <a:schemeClr val="bg1"/>
                </a:solidFill>
              </a:rPr>
              <a:t>DESIGNED BY SCARECROW</a:t>
            </a:r>
            <a:endParaRPr lang="zh-CN" altLang="en-US" sz="2000" dirty="0">
              <a:solidFill>
                <a:schemeClr val="bg1"/>
              </a:solidFill>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crush"/>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8"/>
          <p:cNvSpPr/>
          <p:nvPr/>
        </p:nvSpPr>
        <p:spPr>
          <a:xfrm>
            <a:off x="0" y="0"/>
            <a:ext cx="12192000" cy="309245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1350"/>
          </a:p>
        </p:txBody>
      </p:sp>
      <p:sp>
        <p:nvSpPr>
          <p:cNvPr id="4" name="TextBox 29"/>
          <p:cNvSpPr txBox="1">
            <a:spLocks noChangeArrowheads="1"/>
          </p:cNvSpPr>
          <p:nvPr/>
        </p:nvSpPr>
        <p:spPr bwMode="auto">
          <a:xfrm>
            <a:off x="5118100" y="1673860"/>
            <a:ext cx="5950585"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id-ID" sz="4800" dirty="0">
                <a:solidFill>
                  <a:schemeClr val="bg1"/>
                </a:solidFill>
              </a:rPr>
              <a:t>NỘI DUNG TRÌNH BÀY</a:t>
            </a:r>
            <a:endParaRPr lang="en-US" altLang="id-ID" sz="4800" dirty="0">
              <a:solidFill>
                <a:schemeClr val="bg1"/>
              </a:solidFill>
            </a:endParaRPr>
          </a:p>
        </p:txBody>
      </p:sp>
      <p:grpSp>
        <p:nvGrpSpPr>
          <p:cNvPr id="6" name="Group 32"/>
          <p:cNvGrpSpPr/>
          <p:nvPr/>
        </p:nvGrpSpPr>
        <p:grpSpPr>
          <a:xfrm>
            <a:off x="601652" y="655782"/>
            <a:ext cx="1772564" cy="3386042"/>
            <a:chOff x="3881437" y="3646488"/>
            <a:chExt cx="4527551" cy="9491660"/>
          </a:xfrm>
          <a:effectLst>
            <a:reflection stA="89000" endPos="7000" dir="5400000" sy="-100000" algn="bl" rotWithShape="0"/>
          </a:effectLst>
        </p:grpSpPr>
        <p:sp>
          <p:nvSpPr>
            <p:cNvPr id="7" name="Freeform 6"/>
            <p:cNvSpPr/>
            <p:nvPr/>
          </p:nvSpPr>
          <p:spPr bwMode="auto">
            <a:xfrm>
              <a:off x="3957638" y="3732213"/>
              <a:ext cx="4406900" cy="9361487"/>
            </a:xfrm>
            <a:custGeom>
              <a:avLst/>
              <a:gdLst>
                <a:gd name="T0" fmla="*/ 155 w 1172"/>
                <a:gd name="T1" fmla="*/ 2493 h 2493"/>
                <a:gd name="T2" fmla="*/ 0 w 1172"/>
                <a:gd name="T3" fmla="*/ 2337 h 2493"/>
                <a:gd name="T4" fmla="*/ 0 w 1172"/>
                <a:gd name="T5" fmla="*/ 156 h 2493"/>
                <a:gd name="T6" fmla="*/ 155 w 1172"/>
                <a:gd name="T7" fmla="*/ 0 h 2493"/>
                <a:gd name="T8" fmla="*/ 1016 w 1172"/>
                <a:gd name="T9" fmla="*/ 0 h 2493"/>
                <a:gd name="T10" fmla="*/ 1172 w 1172"/>
                <a:gd name="T11" fmla="*/ 156 h 2493"/>
                <a:gd name="T12" fmla="*/ 1172 w 1172"/>
                <a:gd name="T13" fmla="*/ 2337 h 2493"/>
                <a:gd name="T14" fmla="*/ 1016 w 1172"/>
                <a:gd name="T15" fmla="*/ 2493 h 2493"/>
                <a:gd name="T16" fmla="*/ 155 w 1172"/>
                <a:gd name="T17" fmla="*/ 2493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2" h="2493">
                  <a:moveTo>
                    <a:pt x="155" y="2493"/>
                  </a:moveTo>
                  <a:cubicBezTo>
                    <a:pt x="69" y="2493"/>
                    <a:pt x="0" y="2423"/>
                    <a:pt x="0" y="2337"/>
                  </a:cubicBezTo>
                  <a:cubicBezTo>
                    <a:pt x="0" y="156"/>
                    <a:pt x="0" y="156"/>
                    <a:pt x="0" y="156"/>
                  </a:cubicBezTo>
                  <a:cubicBezTo>
                    <a:pt x="0" y="65"/>
                    <a:pt x="65" y="0"/>
                    <a:pt x="155" y="0"/>
                  </a:cubicBezTo>
                  <a:cubicBezTo>
                    <a:pt x="1016" y="0"/>
                    <a:pt x="1016" y="0"/>
                    <a:pt x="1016" y="0"/>
                  </a:cubicBezTo>
                  <a:cubicBezTo>
                    <a:pt x="1105" y="0"/>
                    <a:pt x="1172" y="67"/>
                    <a:pt x="1172" y="156"/>
                  </a:cubicBezTo>
                  <a:cubicBezTo>
                    <a:pt x="1172" y="2337"/>
                    <a:pt x="1172" y="2337"/>
                    <a:pt x="1172" y="2337"/>
                  </a:cubicBezTo>
                  <a:cubicBezTo>
                    <a:pt x="1172" y="2423"/>
                    <a:pt x="1102" y="2493"/>
                    <a:pt x="1016" y="2493"/>
                  </a:cubicBezTo>
                  <a:lnTo>
                    <a:pt x="155" y="2493"/>
                  </a:lnTo>
                  <a:close/>
                </a:path>
              </a:pathLst>
            </a:custGeom>
            <a:solidFill>
              <a:schemeClr val="bg1">
                <a:lumMod val="95000"/>
              </a:schemeClr>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8" name="Freeform 9"/>
            <p:cNvSpPr>
              <a:spLocks noEditPoints="1"/>
            </p:cNvSpPr>
            <p:nvPr/>
          </p:nvSpPr>
          <p:spPr bwMode="auto">
            <a:xfrm>
              <a:off x="5751513" y="12038013"/>
              <a:ext cx="670379" cy="735714"/>
            </a:xfrm>
            <a:custGeom>
              <a:avLst/>
              <a:gdLst>
                <a:gd name="T0" fmla="*/ 109 w 218"/>
                <a:gd name="T1" fmla="*/ 12 h 218"/>
                <a:gd name="T2" fmla="*/ 206 w 218"/>
                <a:gd name="T3" fmla="*/ 109 h 218"/>
                <a:gd name="T4" fmla="*/ 109 w 218"/>
                <a:gd name="T5" fmla="*/ 206 h 218"/>
                <a:gd name="T6" fmla="*/ 12 w 218"/>
                <a:gd name="T7" fmla="*/ 109 h 218"/>
                <a:gd name="T8" fmla="*/ 109 w 218"/>
                <a:gd name="T9" fmla="*/ 12 h 218"/>
                <a:gd name="T10" fmla="*/ 109 w 218"/>
                <a:gd name="T11" fmla="*/ 0 h 218"/>
                <a:gd name="T12" fmla="*/ 0 w 218"/>
                <a:gd name="T13" fmla="*/ 109 h 218"/>
                <a:gd name="T14" fmla="*/ 109 w 218"/>
                <a:gd name="T15" fmla="*/ 218 h 218"/>
                <a:gd name="T16" fmla="*/ 218 w 218"/>
                <a:gd name="T17" fmla="*/ 109 h 218"/>
                <a:gd name="T18" fmla="*/ 109 w 218"/>
                <a:gd name="T19"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8" h="218">
                  <a:moveTo>
                    <a:pt x="109" y="12"/>
                  </a:moveTo>
                  <a:cubicBezTo>
                    <a:pt x="162" y="12"/>
                    <a:pt x="206" y="55"/>
                    <a:pt x="206" y="109"/>
                  </a:cubicBezTo>
                  <a:cubicBezTo>
                    <a:pt x="206" y="162"/>
                    <a:pt x="162" y="206"/>
                    <a:pt x="109" y="206"/>
                  </a:cubicBezTo>
                  <a:cubicBezTo>
                    <a:pt x="55" y="206"/>
                    <a:pt x="12" y="162"/>
                    <a:pt x="12" y="109"/>
                  </a:cubicBezTo>
                  <a:cubicBezTo>
                    <a:pt x="12" y="55"/>
                    <a:pt x="55" y="12"/>
                    <a:pt x="109" y="12"/>
                  </a:cubicBezTo>
                  <a:moveTo>
                    <a:pt x="109" y="0"/>
                  </a:moveTo>
                  <a:cubicBezTo>
                    <a:pt x="49" y="0"/>
                    <a:pt x="0" y="48"/>
                    <a:pt x="0" y="109"/>
                  </a:cubicBezTo>
                  <a:cubicBezTo>
                    <a:pt x="0" y="169"/>
                    <a:pt x="49" y="218"/>
                    <a:pt x="109" y="218"/>
                  </a:cubicBezTo>
                  <a:cubicBezTo>
                    <a:pt x="169" y="218"/>
                    <a:pt x="218" y="169"/>
                    <a:pt x="218" y="109"/>
                  </a:cubicBezTo>
                  <a:cubicBezTo>
                    <a:pt x="218" y="48"/>
                    <a:pt x="169" y="0"/>
                    <a:pt x="109" y="0"/>
                  </a:cubicBezTo>
                  <a:close/>
                </a:path>
              </a:pathLst>
            </a:custGeom>
            <a:solidFill>
              <a:srgbClr val="CFCECE"/>
            </a:solidFill>
            <a:ln>
              <a:noFill/>
            </a:ln>
          </p:spPr>
          <p:txBody>
            <a:bodyPr lIns="68580" tIns="34290" rIns="68580" bIns="34290"/>
            <a:lstStyle/>
            <a:p>
              <a:pPr eaLnBrk="1" fontAlgn="auto" hangingPunct="1">
                <a:spcBef>
                  <a:spcPts val="0"/>
                </a:spcBef>
                <a:spcAft>
                  <a:spcPts val="0"/>
                </a:spcAft>
                <a:defRPr/>
              </a:pPr>
              <a:endParaRPr lang="id-ID" sz="1350" dirty="0">
                <a:latin typeface="+mn-lt"/>
              </a:endParaRPr>
            </a:p>
          </p:txBody>
        </p:sp>
        <p:sp>
          <p:nvSpPr>
            <p:cNvPr id="9" name="Freeform 10"/>
            <p:cNvSpPr/>
            <p:nvPr/>
          </p:nvSpPr>
          <p:spPr bwMode="auto">
            <a:xfrm>
              <a:off x="3881437" y="4978400"/>
              <a:ext cx="65088" cy="436562"/>
            </a:xfrm>
            <a:custGeom>
              <a:avLst/>
              <a:gdLst>
                <a:gd name="T0" fmla="*/ 17 w 17"/>
                <a:gd name="T1" fmla="*/ 110 h 116"/>
                <a:gd name="T2" fmla="*/ 11 w 17"/>
                <a:gd name="T3" fmla="*/ 116 h 116"/>
                <a:gd name="T4" fmla="*/ 6 w 17"/>
                <a:gd name="T5" fmla="*/ 116 h 116"/>
                <a:gd name="T6" fmla="*/ 0 w 17"/>
                <a:gd name="T7" fmla="*/ 110 h 116"/>
                <a:gd name="T8" fmla="*/ 0 w 17"/>
                <a:gd name="T9" fmla="*/ 6 h 116"/>
                <a:gd name="T10" fmla="*/ 6 w 17"/>
                <a:gd name="T11" fmla="*/ 0 h 116"/>
                <a:gd name="T12" fmla="*/ 11 w 17"/>
                <a:gd name="T13" fmla="*/ 0 h 116"/>
                <a:gd name="T14" fmla="*/ 17 w 17"/>
                <a:gd name="T15" fmla="*/ 6 h 116"/>
                <a:gd name="T16" fmla="*/ 17 w 17"/>
                <a:gd name="T17" fmla="*/ 11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16">
                  <a:moveTo>
                    <a:pt x="17" y="110"/>
                  </a:moveTo>
                  <a:cubicBezTo>
                    <a:pt x="17" y="113"/>
                    <a:pt x="14" y="116"/>
                    <a:pt x="11" y="116"/>
                  </a:cubicBezTo>
                  <a:cubicBezTo>
                    <a:pt x="6" y="116"/>
                    <a:pt x="6" y="116"/>
                    <a:pt x="6" y="116"/>
                  </a:cubicBezTo>
                  <a:cubicBezTo>
                    <a:pt x="3" y="116"/>
                    <a:pt x="0" y="113"/>
                    <a:pt x="0" y="110"/>
                  </a:cubicBezTo>
                  <a:cubicBezTo>
                    <a:pt x="0" y="6"/>
                    <a:pt x="0" y="6"/>
                    <a:pt x="0" y="6"/>
                  </a:cubicBezTo>
                  <a:cubicBezTo>
                    <a:pt x="0" y="2"/>
                    <a:pt x="3" y="0"/>
                    <a:pt x="6" y="0"/>
                  </a:cubicBezTo>
                  <a:cubicBezTo>
                    <a:pt x="11" y="0"/>
                    <a:pt x="11" y="0"/>
                    <a:pt x="11" y="0"/>
                  </a:cubicBezTo>
                  <a:cubicBezTo>
                    <a:pt x="14" y="0"/>
                    <a:pt x="17" y="2"/>
                    <a:pt x="17" y="6"/>
                  </a:cubicBezTo>
                  <a:lnTo>
                    <a:pt x="17" y="110"/>
                  </a:lnTo>
                  <a:close/>
                </a:path>
              </a:pathLst>
            </a:custGeom>
            <a:solidFill>
              <a:srgbClr val="CFCECE"/>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10" name="Freeform 11"/>
            <p:cNvSpPr/>
            <p:nvPr/>
          </p:nvSpPr>
          <p:spPr bwMode="auto">
            <a:xfrm>
              <a:off x="3881437" y="5880100"/>
              <a:ext cx="71438" cy="327025"/>
            </a:xfrm>
            <a:custGeom>
              <a:avLst/>
              <a:gdLst>
                <a:gd name="T0" fmla="*/ 19 w 19"/>
                <a:gd name="T1" fmla="*/ 81 h 87"/>
                <a:gd name="T2" fmla="*/ 14 w 19"/>
                <a:gd name="T3" fmla="*/ 87 h 87"/>
                <a:gd name="T4" fmla="*/ 6 w 19"/>
                <a:gd name="T5" fmla="*/ 87 h 87"/>
                <a:gd name="T6" fmla="*/ 0 w 19"/>
                <a:gd name="T7" fmla="*/ 81 h 87"/>
                <a:gd name="T8" fmla="*/ 0 w 19"/>
                <a:gd name="T9" fmla="*/ 6 h 87"/>
                <a:gd name="T10" fmla="*/ 6 w 19"/>
                <a:gd name="T11" fmla="*/ 0 h 87"/>
                <a:gd name="T12" fmla="*/ 14 w 19"/>
                <a:gd name="T13" fmla="*/ 0 h 87"/>
                <a:gd name="T14" fmla="*/ 19 w 19"/>
                <a:gd name="T15" fmla="*/ 6 h 87"/>
                <a:gd name="T16" fmla="*/ 19 w 19"/>
                <a:gd name="T17" fmla="*/ 8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87">
                  <a:moveTo>
                    <a:pt x="19" y="81"/>
                  </a:moveTo>
                  <a:cubicBezTo>
                    <a:pt x="19" y="84"/>
                    <a:pt x="17" y="87"/>
                    <a:pt x="14" y="87"/>
                  </a:cubicBezTo>
                  <a:cubicBezTo>
                    <a:pt x="6" y="87"/>
                    <a:pt x="6" y="87"/>
                    <a:pt x="6" y="87"/>
                  </a:cubicBezTo>
                  <a:cubicBezTo>
                    <a:pt x="3" y="87"/>
                    <a:pt x="0" y="84"/>
                    <a:pt x="0" y="81"/>
                  </a:cubicBezTo>
                  <a:cubicBezTo>
                    <a:pt x="0" y="6"/>
                    <a:pt x="0" y="6"/>
                    <a:pt x="0" y="6"/>
                  </a:cubicBezTo>
                  <a:cubicBezTo>
                    <a:pt x="0" y="2"/>
                    <a:pt x="3" y="0"/>
                    <a:pt x="6" y="0"/>
                  </a:cubicBezTo>
                  <a:cubicBezTo>
                    <a:pt x="14" y="0"/>
                    <a:pt x="14" y="0"/>
                    <a:pt x="14" y="0"/>
                  </a:cubicBezTo>
                  <a:cubicBezTo>
                    <a:pt x="17" y="0"/>
                    <a:pt x="19" y="2"/>
                    <a:pt x="19" y="6"/>
                  </a:cubicBezTo>
                  <a:lnTo>
                    <a:pt x="19" y="81"/>
                  </a:lnTo>
                  <a:close/>
                </a:path>
              </a:pathLst>
            </a:custGeom>
            <a:solidFill>
              <a:srgbClr val="CFCECE"/>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11" name="Freeform 12"/>
            <p:cNvSpPr/>
            <p:nvPr/>
          </p:nvSpPr>
          <p:spPr bwMode="auto">
            <a:xfrm>
              <a:off x="3881437" y="6657975"/>
              <a:ext cx="71438" cy="336550"/>
            </a:xfrm>
            <a:custGeom>
              <a:avLst/>
              <a:gdLst>
                <a:gd name="T0" fmla="*/ 19 w 19"/>
                <a:gd name="T1" fmla="*/ 84 h 90"/>
                <a:gd name="T2" fmla="*/ 14 w 19"/>
                <a:gd name="T3" fmla="*/ 90 h 90"/>
                <a:gd name="T4" fmla="*/ 6 w 19"/>
                <a:gd name="T5" fmla="*/ 90 h 90"/>
                <a:gd name="T6" fmla="*/ 0 w 19"/>
                <a:gd name="T7" fmla="*/ 84 h 90"/>
                <a:gd name="T8" fmla="*/ 0 w 19"/>
                <a:gd name="T9" fmla="*/ 6 h 90"/>
                <a:gd name="T10" fmla="*/ 6 w 19"/>
                <a:gd name="T11" fmla="*/ 0 h 90"/>
                <a:gd name="T12" fmla="*/ 14 w 19"/>
                <a:gd name="T13" fmla="*/ 0 h 90"/>
                <a:gd name="T14" fmla="*/ 19 w 19"/>
                <a:gd name="T15" fmla="*/ 6 h 90"/>
                <a:gd name="T16" fmla="*/ 19 w 19"/>
                <a:gd name="T17" fmla="*/ 8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90">
                  <a:moveTo>
                    <a:pt x="19" y="84"/>
                  </a:moveTo>
                  <a:cubicBezTo>
                    <a:pt x="19" y="87"/>
                    <a:pt x="17" y="90"/>
                    <a:pt x="14" y="90"/>
                  </a:cubicBezTo>
                  <a:cubicBezTo>
                    <a:pt x="6" y="90"/>
                    <a:pt x="6" y="90"/>
                    <a:pt x="6" y="90"/>
                  </a:cubicBezTo>
                  <a:cubicBezTo>
                    <a:pt x="3" y="90"/>
                    <a:pt x="0" y="87"/>
                    <a:pt x="0" y="84"/>
                  </a:cubicBezTo>
                  <a:cubicBezTo>
                    <a:pt x="0" y="6"/>
                    <a:pt x="0" y="6"/>
                    <a:pt x="0" y="6"/>
                  </a:cubicBezTo>
                  <a:cubicBezTo>
                    <a:pt x="0" y="3"/>
                    <a:pt x="3" y="0"/>
                    <a:pt x="6" y="0"/>
                  </a:cubicBezTo>
                  <a:cubicBezTo>
                    <a:pt x="14" y="0"/>
                    <a:pt x="14" y="0"/>
                    <a:pt x="14" y="0"/>
                  </a:cubicBezTo>
                  <a:cubicBezTo>
                    <a:pt x="17" y="0"/>
                    <a:pt x="19" y="3"/>
                    <a:pt x="19" y="6"/>
                  </a:cubicBezTo>
                  <a:lnTo>
                    <a:pt x="19" y="84"/>
                  </a:lnTo>
                  <a:close/>
                </a:path>
              </a:pathLst>
            </a:custGeom>
            <a:solidFill>
              <a:srgbClr val="CFCECE"/>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nvGrpSpPr>
            <p:cNvPr id="12" name="Group 39"/>
            <p:cNvGrpSpPr/>
            <p:nvPr/>
          </p:nvGrpSpPr>
          <p:grpSpPr>
            <a:xfrm>
              <a:off x="3911598" y="3646488"/>
              <a:ext cx="4497390" cy="9491660"/>
              <a:chOff x="3911598" y="3646488"/>
              <a:chExt cx="4497390" cy="9491660"/>
            </a:xfrm>
            <a:solidFill>
              <a:schemeClr val="bg1">
                <a:lumMod val="85000"/>
              </a:schemeClr>
            </a:solidFill>
          </p:grpSpPr>
          <p:sp>
            <p:nvSpPr>
              <p:cNvPr id="15" name="Freeform 7"/>
              <p:cNvSpPr>
                <a:spLocks noEditPoints="1"/>
              </p:cNvSpPr>
              <p:nvPr/>
            </p:nvSpPr>
            <p:spPr bwMode="auto">
              <a:xfrm>
                <a:off x="3911598" y="3687762"/>
                <a:ext cx="4497390" cy="9450386"/>
              </a:xfrm>
              <a:custGeom>
                <a:avLst/>
                <a:gdLst>
                  <a:gd name="T0" fmla="*/ 1028 w 1196"/>
                  <a:gd name="T1" fmla="*/ 24 h 2517"/>
                  <a:gd name="T2" fmla="*/ 1172 w 1196"/>
                  <a:gd name="T3" fmla="*/ 168 h 2517"/>
                  <a:gd name="T4" fmla="*/ 1172 w 1196"/>
                  <a:gd name="T5" fmla="*/ 2349 h 2517"/>
                  <a:gd name="T6" fmla="*/ 1028 w 1196"/>
                  <a:gd name="T7" fmla="*/ 2493 h 2517"/>
                  <a:gd name="T8" fmla="*/ 167 w 1196"/>
                  <a:gd name="T9" fmla="*/ 2493 h 2517"/>
                  <a:gd name="T10" fmla="*/ 24 w 1196"/>
                  <a:gd name="T11" fmla="*/ 2349 h 2517"/>
                  <a:gd name="T12" fmla="*/ 24 w 1196"/>
                  <a:gd name="T13" fmla="*/ 168 h 2517"/>
                  <a:gd name="T14" fmla="*/ 167 w 1196"/>
                  <a:gd name="T15" fmla="*/ 24 h 2517"/>
                  <a:gd name="T16" fmla="*/ 1028 w 1196"/>
                  <a:gd name="T17" fmla="*/ 24 h 2517"/>
                  <a:gd name="T18" fmla="*/ 1028 w 1196"/>
                  <a:gd name="T19" fmla="*/ 0 h 2517"/>
                  <a:gd name="T20" fmla="*/ 167 w 1196"/>
                  <a:gd name="T21" fmla="*/ 0 h 2517"/>
                  <a:gd name="T22" fmla="*/ 0 w 1196"/>
                  <a:gd name="T23" fmla="*/ 168 h 2517"/>
                  <a:gd name="T24" fmla="*/ 0 w 1196"/>
                  <a:gd name="T25" fmla="*/ 2349 h 2517"/>
                  <a:gd name="T26" fmla="*/ 167 w 1196"/>
                  <a:gd name="T27" fmla="*/ 2517 h 2517"/>
                  <a:gd name="T28" fmla="*/ 1028 w 1196"/>
                  <a:gd name="T29" fmla="*/ 2517 h 2517"/>
                  <a:gd name="T30" fmla="*/ 1196 w 1196"/>
                  <a:gd name="T31" fmla="*/ 2349 h 2517"/>
                  <a:gd name="T32" fmla="*/ 1196 w 1196"/>
                  <a:gd name="T33" fmla="*/ 168 h 2517"/>
                  <a:gd name="T34" fmla="*/ 1149 w 1196"/>
                  <a:gd name="T35" fmla="*/ 49 h 2517"/>
                  <a:gd name="T36" fmla="*/ 1028 w 1196"/>
                  <a:gd name="T37" fmla="*/ 0 h 2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96" h="2517">
                    <a:moveTo>
                      <a:pt x="1028" y="24"/>
                    </a:moveTo>
                    <a:cubicBezTo>
                      <a:pt x="1113" y="24"/>
                      <a:pt x="1172" y="88"/>
                      <a:pt x="1172" y="168"/>
                    </a:cubicBezTo>
                    <a:cubicBezTo>
                      <a:pt x="1172" y="2349"/>
                      <a:pt x="1172" y="2349"/>
                      <a:pt x="1172" y="2349"/>
                    </a:cubicBezTo>
                    <a:cubicBezTo>
                      <a:pt x="1172" y="2429"/>
                      <a:pt x="1108" y="2493"/>
                      <a:pt x="1028" y="2493"/>
                    </a:cubicBezTo>
                    <a:cubicBezTo>
                      <a:pt x="167" y="2493"/>
                      <a:pt x="167" y="2493"/>
                      <a:pt x="167" y="2493"/>
                    </a:cubicBezTo>
                    <a:cubicBezTo>
                      <a:pt x="88" y="2493"/>
                      <a:pt x="24" y="2429"/>
                      <a:pt x="24" y="2349"/>
                    </a:cubicBezTo>
                    <a:cubicBezTo>
                      <a:pt x="24" y="168"/>
                      <a:pt x="24" y="168"/>
                      <a:pt x="24" y="168"/>
                    </a:cubicBezTo>
                    <a:cubicBezTo>
                      <a:pt x="24" y="83"/>
                      <a:pt x="83" y="24"/>
                      <a:pt x="167" y="24"/>
                    </a:cubicBezTo>
                    <a:cubicBezTo>
                      <a:pt x="1028" y="24"/>
                      <a:pt x="1028" y="24"/>
                      <a:pt x="1028" y="24"/>
                    </a:cubicBezTo>
                    <a:moveTo>
                      <a:pt x="1028" y="0"/>
                    </a:moveTo>
                    <a:cubicBezTo>
                      <a:pt x="167" y="0"/>
                      <a:pt x="167" y="0"/>
                      <a:pt x="167" y="0"/>
                    </a:cubicBezTo>
                    <a:cubicBezTo>
                      <a:pt x="70" y="0"/>
                      <a:pt x="0" y="70"/>
                      <a:pt x="0" y="168"/>
                    </a:cubicBezTo>
                    <a:cubicBezTo>
                      <a:pt x="0" y="2349"/>
                      <a:pt x="0" y="2349"/>
                      <a:pt x="0" y="2349"/>
                    </a:cubicBezTo>
                    <a:cubicBezTo>
                      <a:pt x="0" y="2442"/>
                      <a:pt x="75" y="2517"/>
                      <a:pt x="167" y="2517"/>
                    </a:cubicBezTo>
                    <a:cubicBezTo>
                      <a:pt x="1028" y="2517"/>
                      <a:pt x="1028" y="2517"/>
                      <a:pt x="1028" y="2517"/>
                    </a:cubicBezTo>
                    <a:cubicBezTo>
                      <a:pt x="1121" y="2517"/>
                      <a:pt x="1196" y="2442"/>
                      <a:pt x="1196" y="2349"/>
                    </a:cubicBezTo>
                    <a:cubicBezTo>
                      <a:pt x="1196" y="168"/>
                      <a:pt x="1196" y="168"/>
                      <a:pt x="1196" y="168"/>
                    </a:cubicBezTo>
                    <a:cubicBezTo>
                      <a:pt x="1196" y="122"/>
                      <a:pt x="1179" y="80"/>
                      <a:pt x="1149" y="49"/>
                    </a:cubicBezTo>
                    <a:cubicBezTo>
                      <a:pt x="1118" y="17"/>
                      <a:pt x="1075" y="0"/>
                      <a:pt x="1028" y="0"/>
                    </a:cubicBez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16" name="Freeform 13"/>
              <p:cNvSpPr/>
              <p:nvPr/>
            </p:nvSpPr>
            <p:spPr bwMode="auto">
              <a:xfrm>
                <a:off x="6911975" y="3646488"/>
                <a:ext cx="733425" cy="77787"/>
              </a:xfrm>
              <a:custGeom>
                <a:avLst/>
                <a:gdLst>
                  <a:gd name="T0" fmla="*/ 195 w 195"/>
                  <a:gd name="T1" fmla="*/ 16 h 21"/>
                  <a:gd name="T2" fmla="*/ 189 w 195"/>
                  <a:gd name="T3" fmla="*/ 21 h 21"/>
                  <a:gd name="T4" fmla="*/ 6 w 195"/>
                  <a:gd name="T5" fmla="*/ 21 h 21"/>
                  <a:gd name="T6" fmla="*/ 0 w 195"/>
                  <a:gd name="T7" fmla="*/ 16 h 21"/>
                  <a:gd name="T8" fmla="*/ 0 w 195"/>
                  <a:gd name="T9" fmla="*/ 5 h 21"/>
                  <a:gd name="T10" fmla="*/ 6 w 195"/>
                  <a:gd name="T11" fmla="*/ 0 h 21"/>
                  <a:gd name="T12" fmla="*/ 189 w 195"/>
                  <a:gd name="T13" fmla="*/ 0 h 21"/>
                  <a:gd name="T14" fmla="*/ 195 w 195"/>
                  <a:gd name="T15" fmla="*/ 5 h 21"/>
                  <a:gd name="T16" fmla="*/ 195 w 195"/>
                  <a:gd name="T17"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21">
                    <a:moveTo>
                      <a:pt x="195" y="16"/>
                    </a:moveTo>
                    <a:cubicBezTo>
                      <a:pt x="195" y="19"/>
                      <a:pt x="192" y="21"/>
                      <a:pt x="189" y="21"/>
                    </a:cubicBezTo>
                    <a:cubicBezTo>
                      <a:pt x="6" y="21"/>
                      <a:pt x="6" y="21"/>
                      <a:pt x="6" y="21"/>
                    </a:cubicBezTo>
                    <a:cubicBezTo>
                      <a:pt x="3" y="21"/>
                      <a:pt x="0" y="19"/>
                      <a:pt x="0" y="16"/>
                    </a:cubicBezTo>
                    <a:cubicBezTo>
                      <a:pt x="0" y="5"/>
                      <a:pt x="0" y="5"/>
                      <a:pt x="0" y="5"/>
                    </a:cubicBezTo>
                    <a:cubicBezTo>
                      <a:pt x="0" y="3"/>
                      <a:pt x="3" y="0"/>
                      <a:pt x="6" y="0"/>
                    </a:cubicBezTo>
                    <a:cubicBezTo>
                      <a:pt x="189" y="0"/>
                      <a:pt x="189" y="0"/>
                      <a:pt x="189" y="0"/>
                    </a:cubicBezTo>
                    <a:cubicBezTo>
                      <a:pt x="192" y="0"/>
                      <a:pt x="195" y="3"/>
                      <a:pt x="195" y="5"/>
                    </a:cubicBezTo>
                    <a:lnTo>
                      <a:pt x="195" y="16"/>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sp>
          <p:nvSpPr>
            <p:cNvPr id="13" name="Freeform 14"/>
            <p:cNvSpPr>
              <a:spLocks noEditPoints="1"/>
            </p:cNvSpPr>
            <p:nvPr/>
          </p:nvSpPr>
          <p:spPr bwMode="auto">
            <a:xfrm>
              <a:off x="5743575" y="4408488"/>
              <a:ext cx="830263" cy="187325"/>
            </a:xfrm>
            <a:custGeom>
              <a:avLst/>
              <a:gdLst>
                <a:gd name="T0" fmla="*/ 197 w 221"/>
                <a:gd name="T1" fmla="*/ 0 h 50"/>
                <a:gd name="T2" fmla="*/ 25 w 221"/>
                <a:gd name="T3" fmla="*/ 0 h 50"/>
                <a:gd name="T4" fmla="*/ 0 w 221"/>
                <a:gd name="T5" fmla="*/ 25 h 50"/>
                <a:gd name="T6" fmla="*/ 25 w 221"/>
                <a:gd name="T7" fmla="*/ 50 h 50"/>
                <a:gd name="T8" fmla="*/ 197 w 221"/>
                <a:gd name="T9" fmla="*/ 50 h 50"/>
                <a:gd name="T10" fmla="*/ 221 w 221"/>
                <a:gd name="T11" fmla="*/ 25 h 50"/>
                <a:gd name="T12" fmla="*/ 197 w 221"/>
                <a:gd name="T13" fmla="*/ 0 h 50"/>
                <a:gd name="T14" fmla="*/ 194 w 221"/>
                <a:gd name="T15" fmla="*/ 36 h 50"/>
                <a:gd name="T16" fmla="*/ 28 w 221"/>
                <a:gd name="T17" fmla="*/ 36 h 50"/>
                <a:gd name="T18" fmla="*/ 18 w 221"/>
                <a:gd name="T19" fmla="*/ 25 h 50"/>
                <a:gd name="T20" fmla="*/ 28 w 221"/>
                <a:gd name="T21" fmla="*/ 15 h 50"/>
                <a:gd name="T22" fmla="*/ 194 w 221"/>
                <a:gd name="T23" fmla="*/ 15 h 50"/>
                <a:gd name="T24" fmla="*/ 204 w 221"/>
                <a:gd name="T25" fmla="*/ 25 h 50"/>
                <a:gd name="T26" fmla="*/ 194 w 221"/>
                <a:gd name="T27" fmla="*/ 3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1" h="50">
                  <a:moveTo>
                    <a:pt x="197" y="0"/>
                  </a:moveTo>
                  <a:cubicBezTo>
                    <a:pt x="25" y="0"/>
                    <a:pt x="25" y="0"/>
                    <a:pt x="25" y="0"/>
                  </a:cubicBezTo>
                  <a:cubicBezTo>
                    <a:pt x="11" y="0"/>
                    <a:pt x="0" y="11"/>
                    <a:pt x="0" y="25"/>
                  </a:cubicBezTo>
                  <a:cubicBezTo>
                    <a:pt x="0" y="39"/>
                    <a:pt x="11" y="50"/>
                    <a:pt x="25" y="50"/>
                  </a:cubicBezTo>
                  <a:cubicBezTo>
                    <a:pt x="197" y="50"/>
                    <a:pt x="197" y="50"/>
                    <a:pt x="197" y="50"/>
                  </a:cubicBezTo>
                  <a:cubicBezTo>
                    <a:pt x="210" y="50"/>
                    <a:pt x="221" y="39"/>
                    <a:pt x="221" y="25"/>
                  </a:cubicBezTo>
                  <a:cubicBezTo>
                    <a:pt x="221" y="11"/>
                    <a:pt x="210" y="0"/>
                    <a:pt x="197" y="0"/>
                  </a:cubicBezTo>
                  <a:close/>
                  <a:moveTo>
                    <a:pt x="194" y="36"/>
                  </a:moveTo>
                  <a:cubicBezTo>
                    <a:pt x="28" y="36"/>
                    <a:pt x="28" y="36"/>
                    <a:pt x="28" y="36"/>
                  </a:cubicBezTo>
                  <a:cubicBezTo>
                    <a:pt x="23" y="36"/>
                    <a:pt x="18" y="31"/>
                    <a:pt x="18" y="25"/>
                  </a:cubicBezTo>
                  <a:cubicBezTo>
                    <a:pt x="18" y="20"/>
                    <a:pt x="23" y="15"/>
                    <a:pt x="28" y="15"/>
                  </a:cubicBezTo>
                  <a:cubicBezTo>
                    <a:pt x="194" y="15"/>
                    <a:pt x="194" y="15"/>
                    <a:pt x="194" y="15"/>
                  </a:cubicBezTo>
                  <a:cubicBezTo>
                    <a:pt x="199" y="15"/>
                    <a:pt x="204" y="20"/>
                    <a:pt x="204" y="25"/>
                  </a:cubicBezTo>
                  <a:cubicBezTo>
                    <a:pt x="204" y="31"/>
                    <a:pt x="199" y="36"/>
                    <a:pt x="194" y="36"/>
                  </a:cubicBezTo>
                  <a:close/>
                </a:path>
              </a:pathLst>
            </a:custGeom>
            <a:solidFill>
              <a:schemeClr val="bg1">
                <a:lumMod val="85000"/>
              </a:schemeClr>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14" name="Freeform 15"/>
            <p:cNvSpPr>
              <a:spLocks noEditPoints="1"/>
            </p:cNvSpPr>
            <p:nvPr/>
          </p:nvSpPr>
          <p:spPr bwMode="auto">
            <a:xfrm>
              <a:off x="6051550" y="4040188"/>
              <a:ext cx="214313" cy="214312"/>
            </a:xfrm>
            <a:custGeom>
              <a:avLst/>
              <a:gdLst>
                <a:gd name="T0" fmla="*/ 29 w 57"/>
                <a:gd name="T1" fmla="*/ 57 h 57"/>
                <a:gd name="T2" fmla="*/ 0 w 57"/>
                <a:gd name="T3" fmla="*/ 29 h 57"/>
                <a:gd name="T4" fmla="*/ 0 w 57"/>
                <a:gd name="T5" fmla="*/ 28 h 57"/>
                <a:gd name="T6" fmla="*/ 29 w 57"/>
                <a:gd name="T7" fmla="*/ 0 h 57"/>
                <a:gd name="T8" fmla="*/ 57 w 57"/>
                <a:gd name="T9" fmla="*/ 28 h 57"/>
                <a:gd name="T10" fmla="*/ 57 w 57"/>
                <a:gd name="T11" fmla="*/ 29 h 57"/>
                <a:gd name="T12" fmla="*/ 29 w 57"/>
                <a:gd name="T13" fmla="*/ 57 h 57"/>
                <a:gd name="T14" fmla="*/ 29 w 57"/>
                <a:gd name="T15" fmla="*/ 12 h 57"/>
                <a:gd name="T16" fmla="*/ 12 w 57"/>
                <a:gd name="T17" fmla="*/ 28 h 57"/>
                <a:gd name="T18" fmla="*/ 12 w 57"/>
                <a:gd name="T19" fmla="*/ 29 h 57"/>
                <a:gd name="T20" fmla="*/ 29 w 57"/>
                <a:gd name="T21" fmla="*/ 45 h 57"/>
                <a:gd name="T22" fmla="*/ 45 w 57"/>
                <a:gd name="T23" fmla="*/ 29 h 57"/>
                <a:gd name="T24" fmla="*/ 45 w 57"/>
                <a:gd name="T25" fmla="*/ 28 h 57"/>
                <a:gd name="T26" fmla="*/ 29 w 57"/>
                <a:gd name="T27" fmla="*/ 1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 h="57">
                  <a:moveTo>
                    <a:pt x="29" y="57"/>
                  </a:moveTo>
                  <a:cubicBezTo>
                    <a:pt x="13" y="57"/>
                    <a:pt x="0" y="45"/>
                    <a:pt x="0" y="29"/>
                  </a:cubicBezTo>
                  <a:cubicBezTo>
                    <a:pt x="0" y="28"/>
                    <a:pt x="0" y="28"/>
                    <a:pt x="0" y="28"/>
                  </a:cubicBezTo>
                  <a:cubicBezTo>
                    <a:pt x="0" y="12"/>
                    <a:pt x="13" y="0"/>
                    <a:pt x="29" y="0"/>
                  </a:cubicBezTo>
                  <a:cubicBezTo>
                    <a:pt x="44" y="0"/>
                    <a:pt x="57" y="12"/>
                    <a:pt x="57" y="28"/>
                  </a:cubicBezTo>
                  <a:cubicBezTo>
                    <a:pt x="57" y="29"/>
                    <a:pt x="57" y="29"/>
                    <a:pt x="57" y="29"/>
                  </a:cubicBezTo>
                  <a:cubicBezTo>
                    <a:pt x="57" y="45"/>
                    <a:pt x="44" y="57"/>
                    <a:pt x="29" y="57"/>
                  </a:cubicBezTo>
                  <a:close/>
                  <a:moveTo>
                    <a:pt x="29" y="12"/>
                  </a:moveTo>
                  <a:cubicBezTo>
                    <a:pt x="20" y="12"/>
                    <a:pt x="12" y="19"/>
                    <a:pt x="12" y="28"/>
                  </a:cubicBezTo>
                  <a:cubicBezTo>
                    <a:pt x="12" y="29"/>
                    <a:pt x="12" y="29"/>
                    <a:pt x="12" y="29"/>
                  </a:cubicBezTo>
                  <a:cubicBezTo>
                    <a:pt x="12" y="38"/>
                    <a:pt x="20" y="45"/>
                    <a:pt x="29" y="45"/>
                  </a:cubicBezTo>
                  <a:cubicBezTo>
                    <a:pt x="38" y="45"/>
                    <a:pt x="45" y="38"/>
                    <a:pt x="45" y="29"/>
                  </a:cubicBezTo>
                  <a:cubicBezTo>
                    <a:pt x="45" y="28"/>
                    <a:pt x="45" y="28"/>
                    <a:pt x="45" y="28"/>
                  </a:cubicBezTo>
                  <a:cubicBezTo>
                    <a:pt x="45" y="19"/>
                    <a:pt x="38" y="12"/>
                    <a:pt x="29" y="12"/>
                  </a:cubicBezTo>
                  <a:close/>
                </a:path>
              </a:pathLst>
            </a:custGeom>
            <a:solidFill>
              <a:schemeClr val="bg1">
                <a:lumMod val="85000"/>
              </a:schemeClr>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sp>
        <p:nvSpPr>
          <p:cNvPr id="17" name="Rectangle 56"/>
          <p:cNvSpPr/>
          <p:nvPr/>
        </p:nvSpPr>
        <p:spPr>
          <a:xfrm>
            <a:off x="737075" y="1078085"/>
            <a:ext cx="1541938" cy="2480637"/>
          </a:xfrm>
          <a:prstGeom prst="rect">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a:effectLst>
            <a:glow rad="63500">
              <a:schemeClr val="bg1">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1350"/>
          </a:p>
        </p:txBody>
      </p:sp>
      <p:grpSp>
        <p:nvGrpSpPr>
          <p:cNvPr id="18" name="Group 44"/>
          <p:cNvGrpSpPr/>
          <p:nvPr/>
        </p:nvGrpSpPr>
        <p:grpSpPr>
          <a:xfrm>
            <a:off x="1869629" y="1427113"/>
            <a:ext cx="1998734" cy="3848799"/>
            <a:chOff x="2351376" y="331318"/>
            <a:chExt cx="2014557" cy="4223365"/>
          </a:xfrm>
          <a:effectLst>
            <a:reflection stA="26000" endPos="7000" dir="5400000" sy="-100000" algn="bl" rotWithShape="0"/>
          </a:effectLst>
        </p:grpSpPr>
        <p:sp>
          <p:nvSpPr>
            <p:cNvPr id="19" name="Freeform 6"/>
            <p:cNvSpPr/>
            <p:nvPr/>
          </p:nvSpPr>
          <p:spPr bwMode="auto">
            <a:xfrm>
              <a:off x="2385282" y="369462"/>
              <a:ext cx="1960873" cy="4165443"/>
            </a:xfrm>
            <a:custGeom>
              <a:avLst/>
              <a:gdLst>
                <a:gd name="T0" fmla="*/ 155 w 1172"/>
                <a:gd name="T1" fmla="*/ 2493 h 2493"/>
                <a:gd name="T2" fmla="*/ 0 w 1172"/>
                <a:gd name="T3" fmla="*/ 2337 h 2493"/>
                <a:gd name="T4" fmla="*/ 0 w 1172"/>
                <a:gd name="T5" fmla="*/ 156 h 2493"/>
                <a:gd name="T6" fmla="*/ 155 w 1172"/>
                <a:gd name="T7" fmla="*/ 0 h 2493"/>
                <a:gd name="T8" fmla="*/ 1016 w 1172"/>
                <a:gd name="T9" fmla="*/ 0 h 2493"/>
                <a:gd name="T10" fmla="*/ 1172 w 1172"/>
                <a:gd name="T11" fmla="*/ 156 h 2493"/>
                <a:gd name="T12" fmla="*/ 1172 w 1172"/>
                <a:gd name="T13" fmla="*/ 2337 h 2493"/>
                <a:gd name="T14" fmla="*/ 1016 w 1172"/>
                <a:gd name="T15" fmla="*/ 2493 h 2493"/>
                <a:gd name="T16" fmla="*/ 155 w 1172"/>
                <a:gd name="T17" fmla="*/ 2493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2" h="2493">
                  <a:moveTo>
                    <a:pt x="155" y="2493"/>
                  </a:moveTo>
                  <a:cubicBezTo>
                    <a:pt x="69" y="2493"/>
                    <a:pt x="0" y="2423"/>
                    <a:pt x="0" y="2337"/>
                  </a:cubicBezTo>
                  <a:cubicBezTo>
                    <a:pt x="0" y="156"/>
                    <a:pt x="0" y="156"/>
                    <a:pt x="0" y="156"/>
                  </a:cubicBezTo>
                  <a:cubicBezTo>
                    <a:pt x="0" y="65"/>
                    <a:pt x="65" y="0"/>
                    <a:pt x="155" y="0"/>
                  </a:cubicBezTo>
                  <a:cubicBezTo>
                    <a:pt x="1016" y="0"/>
                    <a:pt x="1016" y="0"/>
                    <a:pt x="1016" y="0"/>
                  </a:cubicBezTo>
                  <a:cubicBezTo>
                    <a:pt x="1105" y="0"/>
                    <a:pt x="1172" y="67"/>
                    <a:pt x="1172" y="156"/>
                  </a:cubicBezTo>
                  <a:cubicBezTo>
                    <a:pt x="1172" y="2337"/>
                    <a:pt x="1172" y="2337"/>
                    <a:pt x="1172" y="2337"/>
                  </a:cubicBezTo>
                  <a:cubicBezTo>
                    <a:pt x="1172" y="2423"/>
                    <a:pt x="1102" y="2493"/>
                    <a:pt x="1016" y="2493"/>
                  </a:cubicBezTo>
                  <a:lnTo>
                    <a:pt x="155" y="2493"/>
                  </a:lnTo>
                  <a:close/>
                </a:path>
              </a:pathLst>
            </a:custGeom>
            <a:solidFill>
              <a:schemeClr val="bg1">
                <a:lumMod val="95000"/>
              </a:schemeClr>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20" name="Oval 8"/>
            <p:cNvSpPr>
              <a:spLocks noChangeArrowheads="1"/>
            </p:cNvSpPr>
            <p:nvPr/>
          </p:nvSpPr>
          <p:spPr bwMode="auto">
            <a:xfrm>
              <a:off x="3193365" y="4075060"/>
              <a:ext cx="344707" cy="344000"/>
            </a:xfrm>
            <a:prstGeom prst="ellipse">
              <a:avLst/>
            </a:prstGeom>
            <a:solidFill>
              <a:srgbClr val="EBEBEB"/>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21" name="Freeform 9"/>
            <p:cNvSpPr>
              <a:spLocks noEditPoints="1"/>
            </p:cNvSpPr>
            <p:nvPr/>
          </p:nvSpPr>
          <p:spPr bwMode="auto">
            <a:xfrm>
              <a:off x="3183476" y="4065171"/>
              <a:ext cx="330669" cy="360000"/>
            </a:xfrm>
            <a:custGeom>
              <a:avLst/>
              <a:gdLst>
                <a:gd name="T0" fmla="*/ 109 w 218"/>
                <a:gd name="T1" fmla="*/ 12 h 218"/>
                <a:gd name="T2" fmla="*/ 206 w 218"/>
                <a:gd name="T3" fmla="*/ 109 h 218"/>
                <a:gd name="T4" fmla="*/ 109 w 218"/>
                <a:gd name="T5" fmla="*/ 206 h 218"/>
                <a:gd name="T6" fmla="*/ 12 w 218"/>
                <a:gd name="T7" fmla="*/ 109 h 218"/>
                <a:gd name="T8" fmla="*/ 109 w 218"/>
                <a:gd name="T9" fmla="*/ 12 h 218"/>
                <a:gd name="T10" fmla="*/ 109 w 218"/>
                <a:gd name="T11" fmla="*/ 0 h 218"/>
                <a:gd name="T12" fmla="*/ 0 w 218"/>
                <a:gd name="T13" fmla="*/ 109 h 218"/>
                <a:gd name="T14" fmla="*/ 109 w 218"/>
                <a:gd name="T15" fmla="*/ 218 h 218"/>
                <a:gd name="T16" fmla="*/ 218 w 218"/>
                <a:gd name="T17" fmla="*/ 109 h 218"/>
                <a:gd name="T18" fmla="*/ 109 w 218"/>
                <a:gd name="T19"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8" h="218">
                  <a:moveTo>
                    <a:pt x="109" y="12"/>
                  </a:moveTo>
                  <a:cubicBezTo>
                    <a:pt x="162" y="12"/>
                    <a:pt x="206" y="55"/>
                    <a:pt x="206" y="109"/>
                  </a:cubicBezTo>
                  <a:cubicBezTo>
                    <a:pt x="206" y="162"/>
                    <a:pt x="162" y="206"/>
                    <a:pt x="109" y="206"/>
                  </a:cubicBezTo>
                  <a:cubicBezTo>
                    <a:pt x="55" y="206"/>
                    <a:pt x="12" y="162"/>
                    <a:pt x="12" y="109"/>
                  </a:cubicBezTo>
                  <a:cubicBezTo>
                    <a:pt x="12" y="55"/>
                    <a:pt x="55" y="12"/>
                    <a:pt x="109" y="12"/>
                  </a:cubicBezTo>
                  <a:moveTo>
                    <a:pt x="109" y="0"/>
                  </a:moveTo>
                  <a:cubicBezTo>
                    <a:pt x="49" y="0"/>
                    <a:pt x="0" y="48"/>
                    <a:pt x="0" y="109"/>
                  </a:cubicBezTo>
                  <a:cubicBezTo>
                    <a:pt x="0" y="169"/>
                    <a:pt x="49" y="218"/>
                    <a:pt x="109" y="218"/>
                  </a:cubicBezTo>
                  <a:cubicBezTo>
                    <a:pt x="169" y="218"/>
                    <a:pt x="218" y="169"/>
                    <a:pt x="218" y="109"/>
                  </a:cubicBezTo>
                  <a:cubicBezTo>
                    <a:pt x="218" y="48"/>
                    <a:pt x="169" y="0"/>
                    <a:pt x="109" y="0"/>
                  </a:cubicBezTo>
                  <a:close/>
                </a:path>
              </a:pathLst>
            </a:custGeom>
            <a:solidFill>
              <a:srgbClr val="D9D9D9"/>
            </a:solidFill>
            <a:ln>
              <a:noFill/>
            </a:ln>
          </p:spPr>
          <p:txBody>
            <a:bodyPr lIns="68580" tIns="34290" rIns="68580" bIns="34290"/>
            <a:lstStyle/>
            <a:p>
              <a:pPr eaLnBrk="1" fontAlgn="auto" hangingPunct="1">
                <a:spcBef>
                  <a:spcPts val="0"/>
                </a:spcBef>
                <a:spcAft>
                  <a:spcPts val="0"/>
                </a:spcAft>
                <a:defRPr/>
              </a:pPr>
              <a:endParaRPr lang="id-ID" sz="1350" dirty="0">
                <a:latin typeface="+mn-lt"/>
              </a:endParaRPr>
            </a:p>
          </p:txBody>
        </p:sp>
        <p:sp>
          <p:nvSpPr>
            <p:cNvPr id="22" name="Freeform 10"/>
            <p:cNvSpPr/>
            <p:nvPr/>
          </p:nvSpPr>
          <p:spPr bwMode="auto">
            <a:xfrm>
              <a:off x="2351376" y="923959"/>
              <a:ext cx="28961" cy="194251"/>
            </a:xfrm>
            <a:custGeom>
              <a:avLst/>
              <a:gdLst>
                <a:gd name="T0" fmla="*/ 17 w 17"/>
                <a:gd name="T1" fmla="*/ 110 h 116"/>
                <a:gd name="T2" fmla="*/ 11 w 17"/>
                <a:gd name="T3" fmla="*/ 116 h 116"/>
                <a:gd name="T4" fmla="*/ 6 w 17"/>
                <a:gd name="T5" fmla="*/ 116 h 116"/>
                <a:gd name="T6" fmla="*/ 0 w 17"/>
                <a:gd name="T7" fmla="*/ 110 h 116"/>
                <a:gd name="T8" fmla="*/ 0 w 17"/>
                <a:gd name="T9" fmla="*/ 6 h 116"/>
                <a:gd name="T10" fmla="*/ 6 w 17"/>
                <a:gd name="T11" fmla="*/ 0 h 116"/>
                <a:gd name="T12" fmla="*/ 11 w 17"/>
                <a:gd name="T13" fmla="*/ 0 h 116"/>
                <a:gd name="T14" fmla="*/ 17 w 17"/>
                <a:gd name="T15" fmla="*/ 6 h 116"/>
                <a:gd name="T16" fmla="*/ 17 w 17"/>
                <a:gd name="T17" fmla="*/ 11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16">
                  <a:moveTo>
                    <a:pt x="17" y="110"/>
                  </a:moveTo>
                  <a:cubicBezTo>
                    <a:pt x="17" y="113"/>
                    <a:pt x="14" y="116"/>
                    <a:pt x="11" y="116"/>
                  </a:cubicBezTo>
                  <a:cubicBezTo>
                    <a:pt x="6" y="116"/>
                    <a:pt x="6" y="116"/>
                    <a:pt x="6" y="116"/>
                  </a:cubicBezTo>
                  <a:cubicBezTo>
                    <a:pt x="3" y="116"/>
                    <a:pt x="0" y="113"/>
                    <a:pt x="0" y="110"/>
                  </a:cubicBezTo>
                  <a:cubicBezTo>
                    <a:pt x="0" y="6"/>
                    <a:pt x="0" y="6"/>
                    <a:pt x="0" y="6"/>
                  </a:cubicBezTo>
                  <a:cubicBezTo>
                    <a:pt x="0" y="2"/>
                    <a:pt x="3" y="0"/>
                    <a:pt x="6" y="0"/>
                  </a:cubicBezTo>
                  <a:cubicBezTo>
                    <a:pt x="11" y="0"/>
                    <a:pt x="11" y="0"/>
                    <a:pt x="11" y="0"/>
                  </a:cubicBezTo>
                  <a:cubicBezTo>
                    <a:pt x="14" y="0"/>
                    <a:pt x="17" y="2"/>
                    <a:pt x="17" y="6"/>
                  </a:cubicBezTo>
                  <a:lnTo>
                    <a:pt x="17" y="110"/>
                  </a:lnTo>
                  <a:close/>
                </a:path>
              </a:pathLst>
            </a:custGeom>
            <a:solidFill>
              <a:srgbClr val="D9D9D9"/>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23" name="Freeform 11"/>
            <p:cNvSpPr/>
            <p:nvPr/>
          </p:nvSpPr>
          <p:spPr bwMode="auto">
            <a:xfrm>
              <a:off x="2351376" y="1325175"/>
              <a:ext cx="31787" cy="145511"/>
            </a:xfrm>
            <a:custGeom>
              <a:avLst/>
              <a:gdLst>
                <a:gd name="T0" fmla="*/ 19 w 19"/>
                <a:gd name="T1" fmla="*/ 81 h 87"/>
                <a:gd name="T2" fmla="*/ 14 w 19"/>
                <a:gd name="T3" fmla="*/ 87 h 87"/>
                <a:gd name="T4" fmla="*/ 6 w 19"/>
                <a:gd name="T5" fmla="*/ 87 h 87"/>
                <a:gd name="T6" fmla="*/ 0 w 19"/>
                <a:gd name="T7" fmla="*/ 81 h 87"/>
                <a:gd name="T8" fmla="*/ 0 w 19"/>
                <a:gd name="T9" fmla="*/ 6 h 87"/>
                <a:gd name="T10" fmla="*/ 6 w 19"/>
                <a:gd name="T11" fmla="*/ 0 h 87"/>
                <a:gd name="T12" fmla="*/ 14 w 19"/>
                <a:gd name="T13" fmla="*/ 0 h 87"/>
                <a:gd name="T14" fmla="*/ 19 w 19"/>
                <a:gd name="T15" fmla="*/ 6 h 87"/>
                <a:gd name="T16" fmla="*/ 19 w 19"/>
                <a:gd name="T17" fmla="*/ 8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87">
                  <a:moveTo>
                    <a:pt x="19" y="81"/>
                  </a:moveTo>
                  <a:cubicBezTo>
                    <a:pt x="19" y="84"/>
                    <a:pt x="17" y="87"/>
                    <a:pt x="14" y="87"/>
                  </a:cubicBezTo>
                  <a:cubicBezTo>
                    <a:pt x="6" y="87"/>
                    <a:pt x="6" y="87"/>
                    <a:pt x="6" y="87"/>
                  </a:cubicBezTo>
                  <a:cubicBezTo>
                    <a:pt x="3" y="87"/>
                    <a:pt x="0" y="84"/>
                    <a:pt x="0" y="81"/>
                  </a:cubicBezTo>
                  <a:cubicBezTo>
                    <a:pt x="0" y="6"/>
                    <a:pt x="0" y="6"/>
                    <a:pt x="0" y="6"/>
                  </a:cubicBezTo>
                  <a:cubicBezTo>
                    <a:pt x="0" y="2"/>
                    <a:pt x="3" y="0"/>
                    <a:pt x="6" y="0"/>
                  </a:cubicBezTo>
                  <a:cubicBezTo>
                    <a:pt x="14" y="0"/>
                    <a:pt x="14" y="0"/>
                    <a:pt x="14" y="0"/>
                  </a:cubicBezTo>
                  <a:cubicBezTo>
                    <a:pt x="17" y="0"/>
                    <a:pt x="19" y="2"/>
                    <a:pt x="19" y="6"/>
                  </a:cubicBezTo>
                  <a:lnTo>
                    <a:pt x="19" y="81"/>
                  </a:lnTo>
                  <a:close/>
                </a:path>
              </a:pathLst>
            </a:custGeom>
            <a:solidFill>
              <a:schemeClr val="bg2">
                <a:lumMod val="10000"/>
              </a:schemeClr>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24" name="Freeform 12"/>
            <p:cNvSpPr/>
            <p:nvPr/>
          </p:nvSpPr>
          <p:spPr bwMode="auto">
            <a:xfrm>
              <a:off x="2351376" y="1671295"/>
              <a:ext cx="31787" cy="149750"/>
            </a:xfrm>
            <a:custGeom>
              <a:avLst/>
              <a:gdLst>
                <a:gd name="T0" fmla="*/ 19 w 19"/>
                <a:gd name="T1" fmla="*/ 84 h 90"/>
                <a:gd name="T2" fmla="*/ 14 w 19"/>
                <a:gd name="T3" fmla="*/ 90 h 90"/>
                <a:gd name="T4" fmla="*/ 6 w 19"/>
                <a:gd name="T5" fmla="*/ 90 h 90"/>
                <a:gd name="T6" fmla="*/ 0 w 19"/>
                <a:gd name="T7" fmla="*/ 84 h 90"/>
                <a:gd name="T8" fmla="*/ 0 w 19"/>
                <a:gd name="T9" fmla="*/ 6 h 90"/>
                <a:gd name="T10" fmla="*/ 6 w 19"/>
                <a:gd name="T11" fmla="*/ 0 h 90"/>
                <a:gd name="T12" fmla="*/ 14 w 19"/>
                <a:gd name="T13" fmla="*/ 0 h 90"/>
                <a:gd name="T14" fmla="*/ 19 w 19"/>
                <a:gd name="T15" fmla="*/ 6 h 90"/>
                <a:gd name="T16" fmla="*/ 19 w 19"/>
                <a:gd name="T17" fmla="*/ 8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90">
                  <a:moveTo>
                    <a:pt x="19" y="84"/>
                  </a:moveTo>
                  <a:cubicBezTo>
                    <a:pt x="19" y="87"/>
                    <a:pt x="17" y="90"/>
                    <a:pt x="14" y="90"/>
                  </a:cubicBezTo>
                  <a:cubicBezTo>
                    <a:pt x="6" y="90"/>
                    <a:pt x="6" y="90"/>
                    <a:pt x="6" y="90"/>
                  </a:cubicBezTo>
                  <a:cubicBezTo>
                    <a:pt x="3" y="90"/>
                    <a:pt x="0" y="87"/>
                    <a:pt x="0" y="84"/>
                  </a:cubicBezTo>
                  <a:cubicBezTo>
                    <a:pt x="0" y="6"/>
                    <a:pt x="0" y="6"/>
                    <a:pt x="0" y="6"/>
                  </a:cubicBezTo>
                  <a:cubicBezTo>
                    <a:pt x="0" y="3"/>
                    <a:pt x="3" y="0"/>
                    <a:pt x="6" y="0"/>
                  </a:cubicBezTo>
                  <a:cubicBezTo>
                    <a:pt x="14" y="0"/>
                    <a:pt x="14" y="0"/>
                    <a:pt x="14" y="0"/>
                  </a:cubicBezTo>
                  <a:cubicBezTo>
                    <a:pt x="17" y="0"/>
                    <a:pt x="19" y="3"/>
                    <a:pt x="19" y="6"/>
                  </a:cubicBezTo>
                  <a:lnTo>
                    <a:pt x="19" y="84"/>
                  </a:lnTo>
                  <a:close/>
                </a:path>
              </a:pathLst>
            </a:custGeom>
            <a:solidFill>
              <a:schemeClr val="bg2">
                <a:lumMod val="10000"/>
              </a:schemeClr>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nvGrpSpPr>
            <p:cNvPr id="25" name="Group 51"/>
            <p:cNvGrpSpPr/>
            <p:nvPr/>
          </p:nvGrpSpPr>
          <p:grpSpPr>
            <a:xfrm>
              <a:off x="2364797" y="331318"/>
              <a:ext cx="2001136" cy="4223365"/>
              <a:chOff x="3911600" y="3646488"/>
              <a:chExt cx="4497387" cy="9491662"/>
            </a:xfrm>
            <a:solidFill>
              <a:schemeClr val="tx2">
                <a:lumMod val="50000"/>
              </a:schemeClr>
            </a:solidFill>
          </p:grpSpPr>
          <p:sp>
            <p:nvSpPr>
              <p:cNvPr id="28" name="Freeform 7"/>
              <p:cNvSpPr>
                <a:spLocks noEditPoints="1"/>
              </p:cNvSpPr>
              <p:nvPr/>
            </p:nvSpPr>
            <p:spPr bwMode="auto">
              <a:xfrm>
                <a:off x="3911600" y="3687764"/>
                <a:ext cx="4497387" cy="9450386"/>
              </a:xfrm>
              <a:custGeom>
                <a:avLst/>
                <a:gdLst>
                  <a:gd name="T0" fmla="*/ 1028 w 1196"/>
                  <a:gd name="T1" fmla="*/ 24 h 2517"/>
                  <a:gd name="T2" fmla="*/ 1172 w 1196"/>
                  <a:gd name="T3" fmla="*/ 168 h 2517"/>
                  <a:gd name="T4" fmla="*/ 1172 w 1196"/>
                  <a:gd name="T5" fmla="*/ 2349 h 2517"/>
                  <a:gd name="T6" fmla="*/ 1028 w 1196"/>
                  <a:gd name="T7" fmla="*/ 2493 h 2517"/>
                  <a:gd name="T8" fmla="*/ 167 w 1196"/>
                  <a:gd name="T9" fmla="*/ 2493 h 2517"/>
                  <a:gd name="T10" fmla="*/ 24 w 1196"/>
                  <a:gd name="T11" fmla="*/ 2349 h 2517"/>
                  <a:gd name="T12" fmla="*/ 24 w 1196"/>
                  <a:gd name="T13" fmla="*/ 168 h 2517"/>
                  <a:gd name="T14" fmla="*/ 167 w 1196"/>
                  <a:gd name="T15" fmla="*/ 24 h 2517"/>
                  <a:gd name="T16" fmla="*/ 1028 w 1196"/>
                  <a:gd name="T17" fmla="*/ 24 h 2517"/>
                  <a:gd name="T18" fmla="*/ 1028 w 1196"/>
                  <a:gd name="T19" fmla="*/ 0 h 2517"/>
                  <a:gd name="T20" fmla="*/ 167 w 1196"/>
                  <a:gd name="T21" fmla="*/ 0 h 2517"/>
                  <a:gd name="T22" fmla="*/ 0 w 1196"/>
                  <a:gd name="T23" fmla="*/ 168 h 2517"/>
                  <a:gd name="T24" fmla="*/ 0 w 1196"/>
                  <a:gd name="T25" fmla="*/ 2349 h 2517"/>
                  <a:gd name="T26" fmla="*/ 167 w 1196"/>
                  <a:gd name="T27" fmla="*/ 2517 h 2517"/>
                  <a:gd name="T28" fmla="*/ 1028 w 1196"/>
                  <a:gd name="T29" fmla="*/ 2517 h 2517"/>
                  <a:gd name="T30" fmla="*/ 1196 w 1196"/>
                  <a:gd name="T31" fmla="*/ 2349 h 2517"/>
                  <a:gd name="T32" fmla="*/ 1196 w 1196"/>
                  <a:gd name="T33" fmla="*/ 168 h 2517"/>
                  <a:gd name="T34" fmla="*/ 1149 w 1196"/>
                  <a:gd name="T35" fmla="*/ 49 h 2517"/>
                  <a:gd name="T36" fmla="*/ 1028 w 1196"/>
                  <a:gd name="T37" fmla="*/ 0 h 2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96" h="2517">
                    <a:moveTo>
                      <a:pt x="1028" y="24"/>
                    </a:moveTo>
                    <a:cubicBezTo>
                      <a:pt x="1113" y="24"/>
                      <a:pt x="1172" y="88"/>
                      <a:pt x="1172" y="168"/>
                    </a:cubicBezTo>
                    <a:cubicBezTo>
                      <a:pt x="1172" y="2349"/>
                      <a:pt x="1172" y="2349"/>
                      <a:pt x="1172" y="2349"/>
                    </a:cubicBezTo>
                    <a:cubicBezTo>
                      <a:pt x="1172" y="2429"/>
                      <a:pt x="1108" y="2493"/>
                      <a:pt x="1028" y="2493"/>
                    </a:cubicBezTo>
                    <a:cubicBezTo>
                      <a:pt x="167" y="2493"/>
                      <a:pt x="167" y="2493"/>
                      <a:pt x="167" y="2493"/>
                    </a:cubicBezTo>
                    <a:cubicBezTo>
                      <a:pt x="88" y="2493"/>
                      <a:pt x="24" y="2429"/>
                      <a:pt x="24" y="2349"/>
                    </a:cubicBezTo>
                    <a:cubicBezTo>
                      <a:pt x="24" y="168"/>
                      <a:pt x="24" y="168"/>
                      <a:pt x="24" y="168"/>
                    </a:cubicBezTo>
                    <a:cubicBezTo>
                      <a:pt x="24" y="83"/>
                      <a:pt x="83" y="24"/>
                      <a:pt x="167" y="24"/>
                    </a:cubicBezTo>
                    <a:cubicBezTo>
                      <a:pt x="1028" y="24"/>
                      <a:pt x="1028" y="24"/>
                      <a:pt x="1028" y="24"/>
                    </a:cubicBezTo>
                    <a:moveTo>
                      <a:pt x="1028" y="0"/>
                    </a:moveTo>
                    <a:cubicBezTo>
                      <a:pt x="167" y="0"/>
                      <a:pt x="167" y="0"/>
                      <a:pt x="167" y="0"/>
                    </a:cubicBezTo>
                    <a:cubicBezTo>
                      <a:pt x="70" y="0"/>
                      <a:pt x="0" y="70"/>
                      <a:pt x="0" y="168"/>
                    </a:cubicBezTo>
                    <a:cubicBezTo>
                      <a:pt x="0" y="2349"/>
                      <a:pt x="0" y="2349"/>
                      <a:pt x="0" y="2349"/>
                    </a:cubicBezTo>
                    <a:cubicBezTo>
                      <a:pt x="0" y="2442"/>
                      <a:pt x="75" y="2517"/>
                      <a:pt x="167" y="2517"/>
                    </a:cubicBezTo>
                    <a:cubicBezTo>
                      <a:pt x="1028" y="2517"/>
                      <a:pt x="1028" y="2517"/>
                      <a:pt x="1028" y="2517"/>
                    </a:cubicBezTo>
                    <a:cubicBezTo>
                      <a:pt x="1121" y="2517"/>
                      <a:pt x="1196" y="2442"/>
                      <a:pt x="1196" y="2349"/>
                    </a:cubicBezTo>
                    <a:cubicBezTo>
                      <a:pt x="1196" y="168"/>
                      <a:pt x="1196" y="168"/>
                      <a:pt x="1196" y="168"/>
                    </a:cubicBezTo>
                    <a:cubicBezTo>
                      <a:pt x="1196" y="122"/>
                      <a:pt x="1179" y="80"/>
                      <a:pt x="1149" y="49"/>
                    </a:cubicBezTo>
                    <a:cubicBezTo>
                      <a:pt x="1118" y="17"/>
                      <a:pt x="1075" y="0"/>
                      <a:pt x="1028" y="0"/>
                    </a:cubicBezTo>
                    <a:close/>
                  </a:path>
                </a:pathLst>
              </a:custGeom>
              <a:solidFill>
                <a:srgbClr val="D9D9D9"/>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29" name="Freeform 13"/>
              <p:cNvSpPr/>
              <p:nvPr/>
            </p:nvSpPr>
            <p:spPr bwMode="auto">
              <a:xfrm>
                <a:off x="6911975" y="3646488"/>
                <a:ext cx="733425" cy="77787"/>
              </a:xfrm>
              <a:custGeom>
                <a:avLst/>
                <a:gdLst>
                  <a:gd name="T0" fmla="*/ 195 w 195"/>
                  <a:gd name="T1" fmla="*/ 16 h 21"/>
                  <a:gd name="T2" fmla="*/ 189 w 195"/>
                  <a:gd name="T3" fmla="*/ 21 h 21"/>
                  <a:gd name="T4" fmla="*/ 6 w 195"/>
                  <a:gd name="T5" fmla="*/ 21 h 21"/>
                  <a:gd name="T6" fmla="*/ 0 w 195"/>
                  <a:gd name="T7" fmla="*/ 16 h 21"/>
                  <a:gd name="T8" fmla="*/ 0 w 195"/>
                  <a:gd name="T9" fmla="*/ 5 h 21"/>
                  <a:gd name="T10" fmla="*/ 6 w 195"/>
                  <a:gd name="T11" fmla="*/ 0 h 21"/>
                  <a:gd name="T12" fmla="*/ 189 w 195"/>
                  <a:gd name="T13" fmla="*/ 0 h 21"/>
                  <a:gd name="T14" fmla="*/ 195 w 195"/>
                  <a:gd name="T15" fmla="*/ 5 h 21"/>
                  <a:gd name="T16" fmla="*/ 195 w 195"/>
                  <a:gd name="T17"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21">
                    <a:moveTo>
                      <a:pt x="195" y="16"/>
                    </a:moveTo>
                    <a:cubicBezTo>
                      <a:pt x="195" y="19"/>
                      <a:pt x="192" y="21"/>
                      <a:pt x="189" y="21"/>
                    </a:cubicBezTo>
                    <a:cubicBezTo>
                      <a:pt x="6" y="21"/>
                      <a:pt x="6" y="21"/>
                      <a:pt x="6" y="21"/>
                    </a:cubicBezTo>
                    <a:cubicBezTo>
                      <a:pt x="3" y="21"/>
                      <a:pt x="0" y="19"/>
                      <a:pt x="0" y="16"/>
                    </a:cubicBezTo>
                    <a:cubicBezTo>
                      <a:pt x="0" y="5"/>
                      <a:pt x="0" y="5"/>
                      <a:pt x="0" y="5"/>
                    </a:cubicBezTo>
                    <a:cubicBezTo>
                      <a:pt x="0" y="3"/>
                      <a:pt x="3" y="0"/>
                      <a:pt x="6" y="0"/>
                    </a:cubicBezTo>
                    <a:cubicBezTo>
                      <a:pt x="189" y="0"/>
                      <a:pt x="189" y="0"/>
                      <a:pt x="189" y="0"/>
                    </a:cubicBezTo>
                    <a:cubicBezTo>
                      <a:pt x="192" y="0"/>
                      <a:pt x="195" y="3"/>
                      <a:pt x="195" y="5"/>
                    </a:cubicBezTo>
                    <a:lnTo>
                      <a:pt x="195" y="16"/>
                    </a:lnTo>
                    <a:close/>
                  </a:path>
                </a:pathLst>
              </a:custGeom>
              <a:solidFill>
                <a:srgbClr val="D9D9D9"/>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sp>
          <p:nvSpPr>
            <p:cNvPr id="26" name="Freeform 14"/>
            <p:cNvSpPr>
              <a:spLocks noEditPoints="1"/>
            </p:cNvSpPr>
            <p:nvPr/>
          </p:nvSpPr>
          <p:spPr bwMode="auto">
            <a:xfrm>
              <a:off x="3179944" y="670374"/>
              <a:ext cx="369430" cy="83351"/>
            </a:xfrm>
            <a:custGeom>
              <a:avLst/>
              <a:gdLst>
                <a:gd name="T0" fmla="*/ 197 w 221"/>
                <a:gd name="T1" fmla="*/ 0 h 50"/>
                <a:gd name="T2" fmla="*/ 25 w 221"/>
                <a:gd name="T3" fmla="*/ 0 h 50"/>
                <a:gd name="T4" fmla="*/ 0 w 221"/>
                <a:gd name="T5" fmla="*/ 25 h 50"/>
                <a:gd name="T6" fmla="*/ 25 w 221"/>
                <a:gd name="T7" fmla="*/ 50 h 50"/>
                <a:gd name="T8" fmla="*/ 197 w 221"/>
                <a:gd name="T9" fmla="*/ 50 h 50"/>
                <a:gd name="T10" fmla="*/ 221 w 221"/>
                <a:gd name="T11" fmla="*/ 25 h 50"/>
                <a:gd name="T12" fmla="*/ 197 w 221"/>
                <a:gd name="T13" fmla="*/ 0 h 50"/>
                <a:gd name="T14" fmla="*/ 194 w 221"/>
                <a:gd name="T15" fmla="*/ 36 h 50"/>
                <a:gd name="T16" fmla="*/ 28 w 221"/>
                <a:gd name="T17" fmla="*/ 36 h 50"/>
                <a:gd name="T18" fmla="*/ 18 w 221"/>
                <a:gd name="T19" fmla="*/ 25 h 50"/>
                <a:gd name="T20" fmla="*/ 28 w 221"/>
                <a:gd name="T21" fmla="*/ 15 h 50"/>
                <a:gd name="T22" fmla="*/ 194 w 221"/>
                <a:gd name="T23" fmla="*/ 15 h 50"/>
                <a:gd name="T24" fmla="*/ 204 w 221"/>
                <a:gd name="T25" fmla="*/ 25 h 50"/>
                <a:gd name="T26" fmla="*/ 194 w 221"/>
                <a:gd name="T27" fmla="*/ 3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1" h="50">
                  <a:moveTo>
                    <a:pt x="197" y="0"/>
                  </a:moveTo>
                  <a:cubicBezTo>
                    <a:pt x="25" y="0"/>
                    <a:pt x="25" y="0"/>
                    <a:pt x="25" y="0"/>
                  </a:cubicBezTo>
                  <a:cubicBezTo>
                    <a:pt x="11" y="0"/>
                    <a:pt x="0" y="11"/>
                    <a:pt x="0" y="25"/>
                  </a:cubicBezTo>
                  <a:cubicBezTo>
                    <a:pt x="0" y="39"/>
                    <a:pt x="11" y="50"/>
                    <a:pt x="25" y="50"/>
                  </a:cubicBezTo>
                  <a:cubicBezTo>
                    <a:pt x="197" y="50"/>
                    <a:pt x="197" y="50"/>
                    <a:pt x="197" y="50"/>
                  </a:cubicBezTo>
                  <a:cubicBezTo>
                    <a:pt x="210" y="50"/>
                    <a:pt x="221" y="39"/>
                    <a:pt x="221" y="25"/>
                  </a:cubicBezTo>
                  <a:cubicBezTo>
                    <a:pt x="221" y="11"/>
                    <a:pt x="210" y="0"/>
                    <a:pt x="197" y="0"/>
                  </a:cubicBezTo>
                  <a:close/>
                  <a:moveTo>
                    <a:pt x="194" y="36"/>
                  </a:moveTo>
                  <a:cubicBezTo>
                    <a:pt x="28" y="36"/>
                    <a:pt x="28" y="36"/>
                    <a:pt x="28" y="36"/>
                  </a:cubicBezTo>
                  <a:cubicBezTo>
                    <a:pt x="23" y="36"/>
                    <a:pt x="18" y="31"/>
                    <a:pt x="18" y="25"/>
                  </a:cubicBezTo>
                  <a:cubicBezTo>
                    <a:pt x="18" y="20"/>
                    <a:pt x="23" y="15"/>
                    <a:pt x="28" y="15"/>
                  </a:cubicBezTo>
                  <a:cubicBezTo>
                    <a:pt x="194" y="15"/>
                    <a:pt x="194" y="15"/>
                    <a:pt x="194" y="15"/>
                  </a:cubicBezTo>
                  <a:cubicBezTo>
                    <a:pt x="199" y="15"/>
                    <a:pt x="204" y="20"/>
                    <a:pt x="204" y="25"/>
                  </a:cubicBezTo>
                  <a:cubicBezTo>
                    <a:pt x="204" y="31"/>
                    <a:pt x="199" y="36"/>
                    <a:pt x="194" y="36"/>
                  </a:cubicBezTo>
                  <a:close/>
                </a:path>
              </a:pathLst>
            </a:custGeom>
            <a:solidFill>
              <a:srgbClr val="D9D9D9"/>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27" name="Freeform 15"/>
            <p:cNvSpPr>
              <a:spLocks noEditPoints="1"/>
            </p:cNvSpPr>
            <p:nvPr/>
          </p:nvSpPr>
          <p:spPr bwMode="auto">
            <a:xfrm>
              <a:off x="3316979" y="506497"/>
              <a:ext cx="95360" cy="95359"/>
            </a:xfrm>
            <a:custGeom>
              <a:avLst/>
              <a:gdLst>
                <a:gd name="T0" fmla="*/ 29 w 57"/>
                <a:gd name="T1" fmla="*/ 57 h 57"/>
                <a:gd name="T2" fmla="*/ 0 w 57"/>
                <a:gd name="T3" fmla="*/ 29 h 57"/>
                <a:gd name="T4" fmla="*/ 0 w 57"/>
                <a:gd name="T5" fmla="*/ 28 h 57"/>
                <a:gd name="T6" fmla="*/ 29 w 57"/>
                <a:gd name="T7" fmla="*/ 0 h 57"/>
                <a:gd name="T8" fmla="*/ 57 w 57"/>
                <a:gd name="T9" fmla="*/ 28 h 57"/>
                <a:gd name="T10" fmla="*/ 57 w 57"/>
                <a:gd name="T11" fmla="*/ 29 h 57"/>
                <a:gd name="T12" fmla="*/ 29 w 57"/>
                <a:gd name="T13" fmla="*/ 57 h 57"/>
                <a:gd name="T14" fmla="*/ 29 w 57"/>
                <a:gd name="T15" fmla="*/ 12 h 57"/>
                <a:gd name="T16" fmla="*/ 12 w 57"/>
                <a:gd name="T17" fmla="*/ 28 h 57"/>
                <a:gd name="T18" fmla="*/ 12 w 57"/>
                <a:gd name="T19" fmla="*/ 29 h 57"/>
                <a:gd name="T20" fmla="*/ 29 w 57"/>
                <a:gd name="T21" fmla="*/ 45 h 57"/>
                <a:gd name="T22" fmla="*/ 45 w 57"/>
                <a:gd name="T23" fmla="*/ 29 h 57"/>
                <a:gd name="T24" fmla="*/ 45 w 57"/>
                <a:gd name="T25" fmla="*/ 28 h 57"/>
                <a:gd name="T26" fmla="*/ 29 w 57"/>
                <a:gd name="T27" fmla="*/ 1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 h="57">
                  <a:moveTo>
                    <a:pt x="29" y="57"/>
                  </a:moveTo>
                  <a:cubicBezTo>
                    <a:pt x="13" y="57"/>
                    <a:pt x="0" y="45"/>
                    <a:pt x="0" y="29"/>
                  </a:cubicBezTo>
                  <a:cubicBezTo>
                    <a:pt x="0" y="28"/>
                    <a:pt x="0" y="28"/>
                    <a:pt x="0" y="28"/>
                  </a:cubicBezTo>
                  <a:cubicBezTo>
                    <a:pt x="0" y="12"/>
                    <a:pt x="13" y="0"/>
                    <a:pt x="29" y="0"/>
                  </a:cubicBezTo>
                  <a:cubicBezTo>
                    <a:pt x="44" y="0"/>
                    <a:pt x="57" y="12"/>
                    <a:pt x="57" y="28"/>
                  </a:cubicBezTo>
                  <a:cubicBezTo>
                    <a:pt x="57" y="29"/>
                    <a:pt x="57" y="29"/>
                    <a:pt x="57" y="29"/>
                  </a:cubicBezTo>
                  <a:cubicBezTo>
                    <a:pt x="57" y="45"/>
                    <a:pt x="44" y="57"/>
                    <a:pt x="29" y="57"/>
                  </a:cubicBezTo>
                  <a:close/>
                  <a:moveTo>
                    <a:pt x="29" y="12"/>
                  </a:moveTo>
                  <a:cubicBezTo>
                    <a:pt x="20" y="12"/>
                    <a:pt x="12" y="19"/>
                    <a:pt x="12" y="28"/>
                  </a:cubicBezTo>
                  <a:cubicBezTo>
                    <a:pt x="12" y="29"/>
                    <a:pt x="12" y="29"/>
                    <a:pt x="12" y="29"/>
                  </a:cubicBezTo>
                  <a:cubicBezTo>
                    <a:pt x="12" y="38"/>
                    <a:pt x="20" y="45"/>
                    <a:pt x="29" y="45"/>
                  </a:cubicBezTo>
                  <a:cubicBezTo>
                    <a:pt x="38" y="45"/>
                    <a:pt x="45" y="38"/>
                    <a:pt x="45" y="29"/>
                  </a:cubicBezTo>
                  <a:cubicBezTo>
                    <a:pt x="45" y="28"/>
                    <a:pt x="45" y="28"/>
                    <a:pt x="45" y="28"/>
                  </a:cubicBezTo>
                  <a:cubicBezTo>
                    <a:pt x="45" y="19"/>
                    <a:pt x="38" y="12"/>
                    <a:pt x="29" y="12"/>
                  </a:cubicBezTo>
                  <a:close/>
                </a:path>
              </a:pathLst>
            </a:custGeom>
            <a:solidFill>
              <a:srgbClr val="D9D9D9"/>
            </a:solid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sp>
        <p:nvSpPr>
          <p:cNvPr id="30" name="Rectangle 57"/>
          <p:cNvSpPr/>
          <p:nvPr/>
        </p:nvSpPr>
        <p:spPr>
          <a:xfrm>
            <a:off x="2004547" y="1947881"/>
            <a:ext cx="1742489" cy="2743378"/>
          </a:xfrm>
          <a:prstGeom prst="rect">
            <a:avLst/>
          </a:prstGeom>
          <a:blipFill dpi="0" rotWithShape="1">
            <a:blip r:embed="rId2" cstate="print">
              <a:extLst>
                <a:ext uri="{28A0092B-C50C-407E-A947-70E740481C1C}">
                  <a14:useLocalDpi xmlns:a14="http://schemas.microsoft.com/office/drawing/2010/main" val="0"/>
                </a:ext>
              </a:extLst>
            </a:blip>
            <a:srcRect/>
            <a:stretch>
              <a:fillRect/>
            </a:stretch>
          </a:blipFill>
          <a:ln>
            <a:noFill/>
          </a:ln>
          <a:effectLst>
            <a:glow rad="63500">
              <a:schemeClr val="bg1">
                <a:lumMod val="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1350"/>
          </a:p>
        </p:txBody>
      </p:sp>
      <p:grpSp>
        <p:nvGrpSpPr>
          <p:cNvPr id="31" name="Group 60"/>
          <p:cNvGrpSpPr/>
          <p:nvPr/>
        </p:nvGrpSpPr>
        <p:grpSpPr bwMode="auto">
          <a:xfrm>
            <a:off x="1358213" y="4232159"/>
            <a:ext cx="183250" cy="183249"/>
            <a:chOff x="1006406" y="5612169"/>
            <a:chExt cx="396603" cy="396603"/>
          </a:xfrm>
        </p:grpSpPr>
        <p:sp>
          <p:nvSpPr>
            <p:cNvPr id="32" name="Freeform 132"/>
            <p:cNvSpPr>
              <a:spLocks noChangeArrowheads="1"/>
            </p:cNvSpPr>
            <p:nvPr/>
          </p:nvSpPr>
          <p:spPr bwMode="auto">
            <a:xfrm>
              <a:off x="1006406" y="5612169"/>
              <a:ext cx="396603" cy="396603"/>
            </a:xfrm>
            <a:custGeom>
              <a:avLst/>
              <a:gdLst>
                <a:gd name="T0" fmla="*/ 0 w 2401"/>
                <a:gd name="T1" fmla="*/ 2400 h 2401"/>
                <a:gd name="T2" fmla="*/ 2400 w 2401"/>
                <a:gd name="T3" fmla="*/ 2400 h 2401"/>
                <a:gd name="T4" fmla="*/ 2400 w 2401"/>
                <a:gd name="T5" fmla="*/ 0 h 2401"/>
                <a:gd name="T6" fmla="*/ 0 w 2401"/>
                <a:gd name="T7" fmla="*/ 0 h 2401"/>
                <a:gd name="T8" fmla="*/ 0 w 2401"/>
                <a:gd name="T9" fmla="*/ 2400 h 2401"/>
              </a:gdLst>
              <a:ahLst/>
              <a:cxnLst>
                <a:cxn ang="0">
                  <a:pos x="T0" y="T1"/>
                </a:cxn>
                <a:cxn ang="0">
                  <a:pos x="T2" y="T3"/>
                </a:cxn>
                <a:cxn ang="0">
                  <a:pos x="T4" y="T5"/>
                </a:cxn>
                <a:cxn ang="0">
                  <a:pos x="T6" y="T7"/>
                </a:cxn>
                <a:cxn ang="0">
                  <a:pos x="T8" y="T9"/>
                </a:cxn>
              </a:cxnLst>
              <a:rect l="0" t="0" r="r" b="b"/>
              <a:pathLst>
                <a:path w="2401" h="2401">
                  <a:moveTo>
                    <a:pt x="0" y="2400"/>
                  </a:moveTo>
                  <a:lnTo>
                    <a:pt x="2400" y="2400"/>
                  </a:lnTo>
                  <a:lnTo>
                    <a:pt x="2400" y="0"/>
                  </a:lnTo>
                  <a:lnTo>
                    <a:pt x="0" y="0"/>
                  </a:lnTo>
                  <a:lnTo>
                    <a:pt x="0" y="2400"/>
                  </a:lnTo>
                </a:path>
              </a:pathLst>
            </a:custGeom>
            <a:solidFill>
              <a:schemeClr val="accent4">
                <a:lumMod val="60000"/>
                <a:lumOff val="40000"/>
              </a:schemeClr>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sp>
          <p:nvSpPr>
            <p:cNvPr id="33" name="Freeform 133"/>
            <p:cNvSpPr>
              <a:spLocks noChangeAspect="1" noChangeArrowheads="1"/>
            </p:cNvSpPr>
            <p:nvPr/>
          </p:nvSpPr>
          <p:spPr bwMode="auto">
            <a:xfrm>
              <a:off x="1110776" y="5704014"/>
              <a:ext cx="204562" cy="204563"/>
            </a:xfrm>
            <a:custGeom>
              <a:avLst/>
              <a:gdLst>
                <a:gd name="T0" fmla="*/ 651 w 814"/>
                <a:gd name="T1" fmla="*/ 0 h 814"/>
                <a:gd name="T2" fmla="*/ 651 w 814"/>
                <a:gd name="T3" fmla="*/ 0 h 814"/>
                <a:gd name="T4" fmla="*/ 162 w 814"/>
                <a:gd name="T5" fmla="*/ 0 h 814"/>
                <a:gd name="T6" fmla="*/ 0 w 814"/>
                <a:gd name="T7" fmla="*/ 162 h 814"/>
                <a:gd name="T8" fmla="*/ 0 w 814"/>
                <a:gd name="T9" fmla="*/ 325 h 814"/>
                <a:gd name="T10" fmla="*/ 0 w 814"/>
                <a:gd name="T11" fmla="*/ 651 h 814"/>
                <a:gd name="T12" fmla="*/ 162 w 814"/>
                <a:gd name="T13" fmla="*/ 813 h 814"/>
                <a:gd name="T14" fmla="*/ 651 w 814"/>
                <a:gd name="T15" fmla="*/ 813 h 814"/>
                <a:gd name="T16" fmla="*/ 813 w 814"/>
                <a:gd name="T17" fmla="*/ 651 h 814"/>
                <a:gd name="T18" fmla="*/ 813 w 814"/>
                <a:gd name="T19" fmla="*/ 325 h 814"/>
                <a:gd name="T20" fmla="*/ 813 w 814"/>
                <a:gd name="T21" fmla="*/ 162 h 814"/>
                <a:gd name="T22" fmla="*/ 651 w 814"/>
                <a:gd name="T23" fmla="*/ 0 h 814"/>
                <a:gd name="T24" fmla="*/ 712 w 814"/>
                <a:gd name="T25" fmla="*/ 101 h 814"/>
                <a:gd name="T26" fmla="*/ 712 w 814"/>
                <a:gd name="T27" fmla="*/ 101 h 814"/>
                <a:gd name="T28" fmla="*/ 712 w 814"/>
                <a:gd name="T29" fmla="*/ 101 h 814"/>
                <a:gd name="T30" fmla="*/ 712 w 814"/>
                <a:gd name="T31" fmla="*/ 101 h 814"/>
                <a:gd name="T32" fmla="*/ 712 w 814"/>
                <a:gd name="T33" fmla="*/ 224 h 814"/>
                <a:gd name="T34" fmla="*/ 590 w 814"/>
                <a:gd name="T35" fmla="*/ 224 h 814"/>
                <a:gd name="T36" fmla="*/ 590 w 814"/>
                <a:gd name="T37" fmla="*/ 101 h 814"/>
                <a:gd name="T38" fmla="*/ 712 w 814"/>
                <a:gd name="T39" fmla="*/ 101 h 814"/>
                <a:gd name="T40" fmla="*/ 285 w 814"/>
                <a:gd name="T41" fmla="*/ 325 h 814"/>
                <a:gd name="T42" fmla="*/ 285 w 814"/>
                <a:gd name="T43" fmla="*/ 325 h 814"/>
                <a:gd name="T44" fmla="*/ 406 w 814"/>
                <a:gd name="T45" fmla="*/ 264 h 814"/>
                <a:gd name="T46" fmla="*/ 529 w 814"/>
                <a:gd name="T47" fmla="*/ 325 h 814"/>
                <a:gd name="T48" fmla="*/ 549 w 814"/>
                <a:gd name="T49" fmla="*/ 407 h 814"/>
                <a:gd name="T50" fmla="*/ 406 w 814"/>
                <a:gd name="T51" fmla="*/ 549 h 814"/>
                <a:gd name="T52" fmla="*/ 265 w 814"/>
                <a:gd name="T53" fmla="*/ 407 h 814"/>
                <a:gd name="T54" fmla="*/ 285 w 814"/>
                <a:gd name="T55" fmla="*/ 325 h 814"/>
                <a:gd name="T56" fmla="*/ 732 w 814"/>
                <a:gd name="T57" fmla="*/ 651 h 814"/>
                <a:gd name="T58" fmla="*/ 732 w 814"/>
                <a:gd name="T59" fmla="*/ 651 h 814"/>
                <a:gd name="T60" fmla="*/ 651 w 814"/>
                <a:gd name="T61" fmla="*/ 732 h 814"/>
                <a:gd name="T62" fmla="*/ 162 w 814"/>
                <a:gd name="T63" fmla="*/ 732 h 814"/>
                <a:gd name="T64" fmla="*/ 81 w 814"/>
                <a:gd name="T65" fmla="*/ 651 h 814"/>
                <a:gd name="T66" fmla="*/ 81 w 814"/>
                <a:gd name="T67" fmla="*/ 325 h 814"/>
                <a:gd name="T68" fmla="*/ 203 w 814"/>
                <a:gd name="T69" fmla="*/ 325 h 814"/>
                <a:gd name="T70" fmla="*/ 183 w 814"/>
                <a:gd name="T71" fmla="*/ 407 h 814"/>
                <a:gd name="T72" fmla="*/ 406 w 814"/>
                <a:gd name="T73" fmla="*/ 631 h 814"/>
                <a:gd name="T74" fmla="*/ 630 w 814"/>
                <a:gd name="T75" fmla="*/ 407 h 814"/>
                <a:gd name="T76" fmla="*/ 610 w 814"/>
                <a:gd name="T77" fmla="*/ 325 h 814"/>
                <a:gd name="T78" fmla="*/ 732 w 814"/>
                <a:gd name="T79" fmla="*/ 325 h 814"/>
                <a:gd name="T80" fmla="*/ 732 w 814"/>
                <a:gd name="T81" fmla="*/ 651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14" h="814">
                  <a:moveTo>
                    <a:pt x="651" y="0"/>
                  </a:moveTo>
                  <a:lnTo>
                    <a:pt x="651" y="0"/>
                  </a:lnTo>
                  <a:cubicBezTo>
                    <a:pt x="162" y="0"/>
                    <a:pt x="162" y="0"/>
                    <a:pt x="162" y="0"/>
                  </a:cubicBezTo>
                  <a:cubicBezTo>
                    <a:pt x="81" y="0"/>
                    <a:pt x="0" y="61"/>
                    <a:pt x="0" y="162"/>
                  </a:cubicBezTo>
                  <a:cubicBezTo>
                    <a:pt x="0" y="325"/>
                    <a:pt x="0" y="325"/>
                    <a:pt x="0" y="325"/>
                  </a:cubicBezTo>
                  <a:cubicBezTo>
                    <a:pt x="0" y="651"/>
                    <a:pt x="0" y="651"/>
                    <a:pt x="0" y="651"/>
                  </a:cubicBezTo>
                  <a:cubicBezTo>
                    <a:pt x="0" y="732"/>
                    <a:pt x="81" y="813"/>
                    <a:pt x="162" y="813"/>
                  </a:cubicBezTo>
                  <a:cubicBezTo>
                    <a:pt x="651" y="813"/>
                    <a:pt x="651" y="813"/>
                    <a:pt x="651" y="813"/>
                  </a:cubicBezTo>
                  <a:cubicBezTo>
                    <a:pt x="753" y="813"/>
                    <a:pt x="813" y="732"/>
                    <a:pt x="813" y="651"/>
                  </a:cubicBezTo>
                  <a:cubicBezTo>
                    <a:pt x="813" y="325"/>
                    <a:pt x="813" y="325"/>
                    <a:pt x="813" y="325"/>
                  </a:cubicBezTo>
                  <a:cubicBezTo>
                    <a:pt x="813" y="162"/>
                    <a:pt x="813" y="162"/>
                    <a:pt x="813" y="162"/>
                  </a:cubicBezTo>
                  <a:cubicBezTo>
                    <a:pt x="813" y="61"/>
                    <a:pt x="753" y="0"/>
                    <a:pt x="651" y="0"/>
                  </a:cubicBezTo>
                  <a:close/>
                  <a:moveTo>
                    <a:pt x="712" y="101"/>
                  </a:moveTo>
                  <a:lnTo>
                    <a:pt x="712" y="101"/>
                  </a:lnTo>
                  <a:lnTo>
                    <a:pt x="712" y="101"/>
                  </a:lnTo>
                  <a:lnTo>
                    <a:pt x="712" y="101"/>
                  </a:lnTo>
                  <a:cubicBezTo>
                    <a:pt x="712" y="224"/>
                    <a:pt x="712" y="224"/>
                    <a:pt x="712" y="224"/>
                  </a:cubicBezTo>
                  <a:cubicBezTo>
                    <a:pt x="590" y="224"/>
                    <a:pt x="590" y="224"/>
                    <a:pt x="590" y="224"/>
                  </a:cubicBezTo>
                  <a:cubicBezTo>
                    <a:pt x="590" y="101"/>
                    <a:pt x="590" y="101"/>
                    <a:pt x="590" y="101"/>
                  </a:cubicBezTo>
                  <a:lnTo>
                    <a:pt x="712" y="101"/>
                  </a:lnTo>
                  <a:close/>
                  <a:moveTo>
                    <a:pt x="285" y="325"/>
                  </a:moveTo>
                  <a:lnTo>
                    <a:pt x="285" y="325"/>
                  </a:lnTo>
                  <a:cubicBezTo>
                    <a:pt x="325" y="284"/>
                    <a:pt x="366" y="264"/>
                    <a:pt x="406" y="264"/>
                  </a:cubicBezTo>
                  <a:cubicBezTo>
                    <a:pt x="447" y="264"/>
                    <a:pt x="509" y="284"/>
                    <a:pt x="529" y="325"/>
                  </a:cubicBezTo>
                  <a:cubicBezTo>
                    <a:pt x="549" y="345"/>
                    <a:pt x="549" y="366"/>
                    <a:pt x="549" y="407"/>
                  </a:cubicBezTo>
                  <a:cubicBezTo>
                    <a:pt x="549" y="488"/>
                    <a:pt x="488" y="549"/>
                    <a:pt x="406" y="549"/>
                  </a:cubicBezTo>
                  <a:cubicBezTo>
                    <a:pt x="325" y="549"/>
                    <a:pt x="265" y="488"/>
                    <a:pt x="265" y="407"/>
                  </a:cubicBezTo>
                  <a:cubicBezTo>
                    <a:pt x="265" y="366"/>
                    <a:pt x="285" y="345"/>
                    <a:pt x="285" y="325"/>
                  </a:cubicBezTo>
                  <a:close/>
                  <a:moveTo>
                    <a:pt x="732" y="651"/>
                  </a:moveTo>
                  <a:lnTo>
                    <a:pt x="732" y="651"/>
                  </a:lnTo>
                  <a:cubicBezTo>
                    <a:pt x="732" y="691"/>
                    <a:pt x="692" y="732"/>
                    <a:pt x="651" y="732"/>
                  </a:cubicBezTo>
                  <a:cubicBezTo>
                    <a:pt x="162" y="732"/>
                    <a:pt x="162" y="732"/>
                    <a:pt x="162" y="732"/>
                  </a:cubicBezTo>
                  <a:cubicBezTo>
                    <a:pt x="122" y="732"/>
                    <a:pt x="81" y="691"/>
                    <a:pt x="81" y="651"/>
                  </a:cubicBezTo>
                  <a:cubicBezTo>
                    <a:pt x="81" y="325"/>
                    <a:pt x="81" y="325"/>
                    <a:pt x="81" y="325"/>
                  </a:cubicBezTo>
                  <a:cubicBezTo>
                    <a:pt x="203" y="325"/>
                    <a:pt x="203" y="325"/>
                    <a:pt x="203" y="325"/>
                  </a:cubicBezTo>
                  <a:cubicBezTo>
                    <a:pt x="203" y="345"/>
                    <a:pt x="183" y="366"/>
                    <a:pt x="183" y="407"/>
                  </a:cubicBezTo>
                  <a:cubicBezTo>
                    <a:pt x="183" y="528"/>
                    <a:pt x="285" y="631"/>
                    <a:pt x="406" y="631"/>
                  </a:cubicBezTo>
                  <a:cubicBezTo>
                    <a:pt x="529" y="631"/>
                    <a:pt x="630" y="528"/>
                    <a:pt x="630" y="407"/>
                  </a:cubicBezTo>
                  <a:cubicBezTo>
                    <a:pt x="630" y="366"/>
                    <a:pt x="630" y="345"/>
                    <a:pt x="610" y="325"/>
                  </a:cubicBezTo>
                  <a:cubicBezTo>
                    <a:pt x="732" y="325"/>
                    <a:pt x="732" y="325"/>
                    <a:pt x="732" y="325"/>
                  </a:cubicBezTo>
                  <a:lnTo>
                    <a:pt x="732" y="651"/>
                  </a:lnTo>
                  <a:close/>
                </a:path>
              </a:pathLst>
            </a:custGeom>
            <a:solidFill>
              <a:srgbClr val="FFFFFF"/>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grpSp>
      <p:grpSp>
        <p:nvGrpSpPr>
          <p:cNvPr id="34" name="Group 63"/>
          <p:cNvGrpSpPr/>
          <p:nvPr/>
        </p:nvGrpSpPr>
        <p:grpSpPr bwMode="auto">
          <a:xfrm>
            <a:off x="1560752" y="4232159"/>
            <a:ext cx="185178" cy="185178"/>
            <a:chOff x="1567775" y="4933138"/>
            <a:chExt cx="400248" cy="400247"/>
          </a:xfrm>
        </p:grpSpPr>
        <p:sp>
          <p:nvSpPr>
            <p:cNvPr id="35" name="Freeform 138"/>
            <p:cNvSpPr>
              <a:spLocks noChangeArrowheads="1"/>
            </p:cNvSpPr>
            <p:nvPr/>
          </p:nvSpPr>
          <p:spPr bwMode="auto">
            <a:xfrm>
              <a:off x="1567775" y="4933138"/>
              <a:ext cx="400248" cy="400247"/>
            </a:xfrm>
            <a:custGeom>
              <a:avLst/>
              <a:gdLst>
                <a:gd name="T0" fmla="*/ 0 w 2422"/>
                <a:gd name="T1" fmla="*/ 2422 h 2423"/>
                <a:gd name="T2" fmla="*/ 2421 w 2422"/>
                <a:gd name="T3" fmla="*/ 2422 h 2423"/>
                <a:gd name="T4" fmla="*/ 2421 w 2422"/>
                <a:gd name="T5" fmla="*/ 0 h 2423"/>
                <a:gd name="T6" fmla="*/ 0 w 2422"/>
                <a:gd name="T7" fmla="*/ 0 h 2423"/>
                <a:gd name="T8" fmla="*/ 0 w 2422"/>
                <a:gd name="T9" fmla="*/ 2422 h 2423"/>
              </a:gdLst>
              <a:ahLst/>
              <a:cxnLst>
                <a:cxn ang="0">
                  <a:pos x="T0" y="T1"/>
                </a:cxn>
                <a:cxn ang="0">
                  <a:pos x="T2" y="T3"/>
                </a:cxn>
                <a:cxn ang="0">
                  <a:pos x="T4" y="T5"/>
                </a:cxn>
                <a:cxn ang="0">
                  <a:pos x="T6" y="T7"/>
                </a:cxn>
                <a:cxn ang="0">
                  <a:pos x="T8" y="T9"/>
                </a:cxn>
              </a:cxnLst>
              <a:rect l="0" t="0" r="r" b="b"/>
              <a:pathLst>
                <a:path w="2422" h="2423">
                  <a:moveTo>
                    <a:pt x="0" y="2422"/>
                  </a:moveTo>
                  <a:lnTo>
                    <a:pt x="2421" y="2422"/>
                  </a:lnTo>
                  <a:lnTo>
                    <a:pt x="2421" y="0"/>
                  </a:lnTo>
                  <a:lnTo>
                    <a:pt x="0" y="0"/>
                  </a:lnTo>
                  <a:lnTo>
                    <a:pt x="0" y="2422"/>
                  </a:lnTo>
                </a:path>
              </a:pathLst>
            </a:custGeom>
            <a:solidFill>
              <a:srgbClr val="92D050"/>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sp>
          <p:nvSpPr>
            <p:cNvPr id="36" name="Freeform 139"/>
            <p:cNvSpPr>
              <a:spLocks noChangeAspect="1" noChangeArrowheads="1"/>
            </p:cNvSpPr>
            <p:nvPr/>
          </p:nvSpPr>
          <p:spPr bwMode="auto">
            <a:xfrm>
              <a:off x="1659498" y="5029029"/>
              <a:ext cx="204292" cy="187617"/>
            </a:xfrm>
            <a:custGeom>
              <a:avLst/>
              <a:gdLst>
                <a:gd name="T0" fmla="*/ 184 w 815"/>
                <a:gd name="T1" fmla="*/ 753 h 754"/>
                <a:gd name="T2" fmla="*/ 184 w 815"/>
                <a:gd name="T3" fmla="*/ 753 h 754"/>
                <a:gd name="T4" fmla="*/ 21 w 815"/>
                <a:gd name="T5" fmla="*/ 753 h 754"/>
                <a:gd name="T6" fmla="*/ 21 w 815"/>
                <a:gd name="T7" fmla="*/ 244 h 754"/>
                <a:gd name="T8" fmla="*/ 184 w 815"/>
                <a:gd name="T9" fmla="*/ 244 h 754"/>
                <a:gd name="T10" fmla="*/ 184 w 815"/>
                <a:gd name="T11" fmla="*/ 753 h 754"/>
                <a:gd name="T12" fmla="*/ 102 w 815"/>
                <a:gd name="T13" fmla="*/ 183 h 754"/>
                <a:gd name="T14" fmla="*/ 102 w 815"/>
                <a:gd name="T15" fmla="*/ 183 h 754"/>
                <a:gd name="T16" fmla="*/ 102 w 815"/>
                <a:gd name="T17" fmla="*/ 183 h 754"/>
                <a:gd name="T18" fmla="*/ 0 w 815"/>
                <a:gd name="T19" fmla="*/ 102 h 754"/>
                <a:gd name="T20" fmla="*/ 102 w 815"/>
                <a:gd name="T21" fmla="*/ 0 h 754"/>
                <a:gd name="T22" fmla="*/ 204 w 815"/>
                <a:gd name="T23" fmla="*/ 102 h 754"/>
                <a:gd name="T24" fmla="*/ 102 w 815"/>
                <a:gd name="T25" fmla="*/ 183 h 754"/>
                <a:gd name="T26" fmla="*/ 814 w 815"/>
                <a:gd name="T27" fmla="*/ 753 h 754"/>
                <a:gd name="T28" fmla="*/ 814 w 815"/>
                <a:gd name="T29" fmla="*/ 753 h 754"/>
                <a:gd name="T30" fmla="*/ 631 w 815"/>
                <a:gd name="T31" fmla="*/ 753 h 754"/>
                <a:gd name="T32" fmla="*/ 631 w 815"/>
                <a:gd name="T33" fmla="*/ 489 h 754"/>
                <a:gd name="T34" fmla="*/ 550 w 815"/>
                <a:gd name="T35" fmla="*/ 387 h 754"/>
                <a:gd name="T36" fmla="*/ 468 w 815"/>
                <a:gd name="T37" fmla="*/ 448 h 754"/>
                <a:gd name="T38" fmla="*/ 448 w 815"/>
                <a:gd name="T39" fmla="*/ 489 h 754"/>
                <a:gd name="T40" fmla="*/ 448 w 815"/>
                <a:gd name="T41" fmla="*/ 753 h 754"/>
                <a:gd name="T42" fmla="*/ 285 w 815"/>
                <a:gd name="T43" fmla="*/ 753 h 754"/>
                <a:gd name="T44" fmla="*/ 285 w 815"/>
                <a:gd name="T45" fmla="*/ 244 h 754"/>
                <a:gd name="T46" fmla="*/ 448 w 815"/>
                <a:gd name="T47" fmla="*/ 244 h 754"/>
                <a:gd name="T48" fmla="*/ 448 w 815"/>
                <a:gd name="T49" fmla="*/ 326 h 754"/>
                <a:gd name="T50" fmla="*/ 611 w 815"/>
                <a:gd name="T51" fmla="*/ 244 h 754"/>
                <a:gd name="T52" fmla="*/ 814 w 815"/>
                <a:gd name="T53" fmla="*/ 468 h 754"/>
                <a:gd name="T54" fmla="*/ 814 w 815"/>
                <a:gd name="T55" fmla="*/ 753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15" h="754">
                  <a:moveTo>
                    <a:pt x="184" y="753"/>
                  </a:moveTo>
                  <a:lnTo>
                    <a:pt x="184" y="753"/>
                  </a:lnTo>
                  <a:cubicBezTo>
                    <a:pt x="21" y="753"/>
                    <a:pt x="21" y="753"/>
                    <a:pt x="21" y="753"/>
                  </a:cubicBezTo>
                  <a:cubicBezTo>
                    <a:pt x="21" y="244"/>
                    <a:pt x="21" y="244"/>
                    <a:pt x="21" y="244"/>
                  </a:cubicBezTo>
                  <a:cubicBezTo>
                    <a:pt x="184" y="244"/>
                    <a:pt x="184" y="244"/>
                    <a:pt x="184" y="244"/>
                  </a:cubicBezTo>
                  <a:lnTo>
                    <a:pt x="184" y="753"/>
                  </a:lnTo>
                  <a:close/>
                  <a:moveTo>
                    <a:pt x="102" y="183"/>
                  </a:moveTo>
                  <a:lnTo>
                    <a:pt x="102" y="183"/>
                  </a:lnTo>
                  <a:lnTo>
                    <a:pt x="102" y="183"/>
                  </a:lnTo>
                  <a:cubicBezTo>
                    <a:pt x="41" y="183"/>
                    <a:pt x="0" y="143"/>
                    <a:pt x="0" y="102"/>
                  </a:cubicBezTo>
                  <a:cubicBezTo>
                    <a:pt x="0" y="41"/>
                    <a:pt x="41" y="0"/>
                    <a:pt x="102" y="0"/>
                  </a:cubicBezTo>
                  <a:cubicBezTo>
                    <a:pt x="163" y="0"/>
                    <a:pt x="184" y="41"/>
                    <a:pt x="204" y="102"/>
                  </a:cubicBezTo>
                  <a:cubicBezTo>
                    <a:pt x="204" y="143"/>
                    <a:pt x="163" y="183"/>
                    <a:pt x="102" y="183"/>
                  </a:cubicBezTo>
                  <a:close/>
                  <a:moveTo>
                    <a:pt x="814" y="753"/>
                  </a:moveTo>
                  <a:lnTo>
                    <a:pt x="814" y="753"/>
                  </a:lnTo>
                  <a:cubicBezTo>
                    <a:pt x="631" y="753"/>
                    <a:pt x="631" y="753"/>
                    <a:pt x="631" y="753"/>
                  </a:cubicBezTo>
                  <a:cubicBezTo>
                    <a:pt x="631" y="489"/>
                    <a:pt x="631" y="489"/>
                    <a:pt x="631" y="489"/>
                  </a:cubicBezTo>
                  <a:cubicBezTo>
                    <a:pt x="631" y="427"/>
                    <a:pt x="611" y="387"/>
                    <a:pt x="550" y="387"/>
                  </a:cubicBezTo>
                  <a:cubicBezTo>
                    <a:pt x="509" y="387"/>
                    <a:pt x="468" y="407"/>
                    <a:pt x="468" y="448"/>
                  </a:cubicBezTo>
                  <a:cubicBezTo>
                    <a:pt x="448" y="448"/>
                    <a:pt x="448" y="468"/>
                    <a:pt x="448" y="489"/>
                  </a:cubicBezTo>
                  <a:cubicBezTo>
                    <a:pt x="448" y="753"/>
                    <a:pt x="448" y="753"/>
                    <a:pt x="448" y="753"/>
                  </a:cubicBezTo>
                  <a:cubicBezTo>
                    <a:pt x="285" y="753"/>
                    <a:pt x="285" y="753"/>
                    <a:pt x="285" y="753"/>
                  </a:cubicBezTo>
                  <a:cubicBezTo>
                    <a:pt x="285" y="753"/>
                    <a:pt x="285" y="285"/>
                    <a:pt x="285" y="244"/>
                  </a:cubicBezTo>
                  <a:cubicBezTo>
                    <a:pt x="448" y="244"/>
                    <a:pt x="448" y="244"/>
                    <a:pt x="448" y="244"/>
                  </a:cubicBezTo>
                  <a:cubicBezTo>
                    <a:pt x="448" y="326"/>
                    <a:pt x="448" y="326"/>
                    <a:pt x="448" y="326"/>
                  </a:cubicBezTo>
                  <a:cubicBezTo>
                    <a:pt x="468" y="285"/>
                    <a:pt x="530" y="244"/>
                    <a:pt x="611" y="244"/>
                  </a:cubicBezTo>
                  <a:cubicBezTo>
                    <a:pt x="733" y="244"/>
                    <a:pt x="814" y="326"/>
                    <a:pt x="814" y="468"/>
                  </a:cubicBezTo>
                  <a:lnTo>
                    <a:pt x="814" y="753"/>
                  </a:lnTo>
                  <a:close/>
                </a:path>
              </a:pathLst>
            </a:custGeom>
            <a:solidFill>
              <a:srgbClr val="FFFFFF"/>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grpSp>
      <p:grpSp>
        <p:nvGrpSpPr>
          <p:cNvPr id="37" name="Group 66"/>
          <p:cNvGrpSpPr/>
          <p:nvPr/>
        </p:nvGrpSpPr>
        <p:grpSpPr bwMode="auto">
          <a:xfrm>
            <a:off x="1155674" y="4230229"/>
            <a:ext cx="183249" cy="185178"/>
            <a:chOff x="1006406" y="4216039"/>
            <a:chExt cx="396603" cy="400248"/>
          </a:xfrm>
        </p:grpSpPr>
        <p:sp>
          <p:nvSpPr>
            <p:cNvPr id="38" name="Freeform 152"/>
            <p:cNvSpPr>
              <a:spLocks noChangeArrowheads="1"/>
            </p:cNvSpPr>
            <p:nvPr/>
          </p:nvSpPr>
          <p:spPr bwMode="auto">
            <a:xfrm>
              <a:off x="1006406" y="4216039"/>
              <a:ext cx="396603" cy="400248"/>
            </a:xfrm>
            <a:custGeom>
              <a:avLst/>
              <a:gdLst>
                <a:gd name="T0" fmla="*/ 0 w 2401"/>
                <a:gd name="T1" fmla="*/ 2421 h 2422"/>
                <a:gd name="T2" fmla="*/ 2400 w 2401"/>
                <a:gd name="T3" fmla="*/ 2421 h 2422"/>
                <a:gd name="T4" fmla="*/ 2400 w 2401"/>
                <a:gd name="T5" fmla="*/ 0 h 2422"/>
                <a:gd name="T6" fmla="*/ 0 w 2401"/>
                <a:gd name="T7" fmla="*/ 0 h 2422"/>
                <a:gd name="T8" fmla="*/ 0 w 2401"/>
                <a:gd name="T9" fmla="*/ 2421 h 2422"/>
              </a:gdLst>
              <a:ahLst/>
              <a:cxnLst>
                <a:cxn ang="0">
                  <a:pos x="T0" y="T1"/>
                </a:cxn>
                <a:cxn ang="0">
                  <a:pos x="T2" y="T3"/>
                </a:cxn>
                <a:cxn ang="0">
                  <a:pos x="T4" y="T5"/>
                </a:cxn>
                <a:cxn ang="0">
                  <a:pos x="T6" y="T7"/>
                </a:cxn>
                <a:cxn ang="0">
                  <a:pos x="T8" y="T9"/>
                </a:cxn>
              </a:cxnLst>
              <a:rect l="0" t="0" r="r" b="b"/>
              <a:pathLst>
                <a:path w="2401" h="2422">
                  <a:moveTo>
                    <a:pt x="0" y="2421"/>
                  </a:moveTo>
                  <a:lnTo>
                    <a:pt x="2400" y="2421"/>
                  </a:lnTo>
                  <a:lnTo>
                    <a:pt x="2400" y="0"/>
                  </a:lnTo>
                  <a:lnTo>
                    <a:pt x="0" y="0"/>
                  </a:lnTo>
                  <a:lnTo>
                    <a:pt x="0" y="2421"/>
                  </a:lnTo>
                </a:path>
              </a:pathLst>
            </a:custGeom>
            <a:solidFill>
              <a:srgbClr val="00B050"/>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sp>
          <p:nvSpPr>
            <p:cNvPr id="39" name="Freeform 153"/>
            <p:cNvSpPr>
              <a:spLocks noChangeAspect="1" noChangeArrowheads="1"/>
            </p:cNvSpPr>
            <p:nvPr/>
          </p:nvSpPr>
          <p:spPr bwMode="auto">
            <a:xfrm>
              <a:off x="1152522" y="4311933"/>
              <a:ext cx="104371" cy="216801"/>
            </a:xfrm>
            <a:custGeom>
              <a:avLst/>
              <a:gdLst>
                <a:gd name="T0" fmla="*/ 406 w 407"/>
                <a:gd name="T1" fmla="*/ 285 h 876"/>
                <a:gd name="T2" fmla="*/ 406 w 407"/>
                <a:gd name="T3" fmla="*/ 285 h 876"/>
                <a:gd name="T4" fmla="*/ 264 w 407"/>
                <a:gd name="T5" fmla="*/ 285 h 876"/>
                <a:gd name="T6" fmla="*/ 264 w 407"/>
                <a:gd name="T7" fmla="*/ 204 h 876"/>
                <a:gd name="T8" fmla="*/ 305 w 407"/>
                <a:gd name="T9" fmla="*/ 163 h 876"/>
                <a:gd name="T10" fmla="*/ 406 w 407"/>
                <a:gd name="T11" fmla="*/ 163 h 876"/>
                <a:gd name="T12" fmla="*/ 406 w 407"/>
                <a:gd name="T13" fmla="*/ 0 h 876"/>
                <a:gd name="T14" fmla="*/ 264 w 407"/>
                <a:gd name="T15" fmla="*/ 0 h 876"/>
                <a:gd name="T16" fmla="*/ 81 w 407"/>
                <a:gd name="T17" fmla="*/ 183 h 876"/>
                <a:gd name="T18" fmla="*/ 81 w 407"/>
                <a:gd name="T19" fmla="*/ 285 h 876"/>
                <a:gd name="T20" fmla="*/ 0 w 407"/>
                <a:gd name="T21" fmla="*/ 285 h 876"/>
                <a:gd name="T22" fmla="*/ 0 w 407"/>
                <a:gd name="T23" fmla="*/ 427 h 876"/>
                <a:gd name="T24" fmla="*/ 81 w 407"/>
                <a:gd name="T25" fmla="*/ 427 h 876"/>
                <a:gd name="T26" fmla="*/ 81 w 407"/>
                <a:gd name="T27" fmla="*/ 875 h 876"/>
                <a:gd name="T28" fmla="*/ 264 w 407"/>
                <a:gd name="T29" fmla="*/ 875 h 876"/>
                <a:gd name="T30" fmla="*/ 264 w 407"/>
                <a:gd name="T31" fmla="*/ 427 h 876"/>
                <a:gd name="T32" fmla="*/ 386 w 407"/>
                <a:gd name="T33" fmla="*/ 427 h 876"/>
                <a:gd name="T34" fmla="*/ 406 w 407"/>
                <a:gd name="T35" fmla="*/ 285 h 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7" h="876">
                  <a:moveTo>
                    <a:pt x="406" y="285"/>
                  </a:moveTo>
                  <a:lnTo>
                    <a:pt x="406" y="285"/>
                  </a:lnTo>
                  <a:cubicBezTo>
                    <a:pt x="264" y="285"/>
                    <a:pt x="264" y="285"/>
                    <a:pt x="264" y="285"/>
                  </a:cubicBezTo>
                  <a:cubicBezTo>
                    <a:pt x="264" y="204"/>
                    <a:pt x="264" y="204"/>
                    <a:pt x="264" y="204"/>
                  </a:cubicBezTo>
                  <a:cubicBezTo>
                    <a:pt x="264" y="163"/>
                    <a:pt x="285" y="163"/>
                    <a:pt x="305" y="163"/>
                  </a:cubicBezTo>
                  <a:cubicBezTo>
                    <a:pt x="325" y="163"/>
                    <a:pt x="406" y="163"/>
                    <a:pt x="406" y="163"/>
                  </a:cubicBezTo>
                  <a:cubicBezTo>
                    <a:pt x="406" y="0"/>
                    <a:pt x="406" y="0"/>
                    <a:pt x="406" y="0"/>
                  </a:cubicBezTo>
                  <a:cubicBezTo>
                    <a:pt x="264" y="0"/>
                    <a:pt x="264" y="0"/>
                    <a:pt x="264" y="0"/>
                  </a:cubicBezTo>
                  <a:cubicBezTo>
                    <a:pt x="122" y="0"/>
                    <a:pt x="81" y="122"/>
                    <a:pt x="81" y="183"/>
                  </a:cubicBezTo>
                  <a:cubicBezTo>
                    <a:pt x="81" y="285"/>
                    <a:pt x="81" y="285"/>
                    <a:pt x="81" y="285"/>
                  </a:cubicBezTo>
                  <a:cubicBezTo>
                    <a:pt x="0" y="285"/>
                    <a:pt x="0" y="285"/>
                    <a:pt x="0" y="285"/>
                  </a:cubicBezTo>
                  <a:cubicBezTo>
                    <a:pt x="0" y="427"/>
                    <a:pt x="0" y="427"/>
                    <a:pt x="0" y="427"/>
                  </a:cubicBezTo>
                  <a:cubicBezTo>
                    <a:pt x="81" y="427"/>
                    <a:pt x="81" y="427"/>
                    <a:pt x="81" y="427"/>
                  </a:cubicBezTo>
                  <a:cubicBezTo>
                    <a:pt x="81" y="631"/>
                    <a:pt x="81" y="875"/>
                    <a:pt x="81" y="875"/>
                  </a:cubicBezTo>
                  <a:cubicBezTo>
                    <a:pt x="264" y="875"/>
                    <a:pt x="264" y="875"/>
                    <a:pt x="264" y="875"/>
                  </a:cubicBezTo>
                  <a:cubicBezTo>
                    <a:pt x="264" y="875"/>
                    <a:pt x="264" y="631"/>
                    <a:pt x="264" y="427"/>
                  </a:cubicBezTo>
                  <a:cubicBezTo>
                    <a:pt x="386" y="427"/>
                    <a:pt x="386" y="427"/>
                    <a:pt x="386" y="427"/>
                  </a:cubicBezTo>
                  <a:lnTo>
                    <a:pt x="406" y="285"/>
                  </a:lnTo>
                </a:path>
              </a:pathLst>
            </a:custGeom>
            <a:solidFill>
              <a:srgbClr val="FFFFFF"/>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grpSp>
      <p:grpSp>
        <p:nvGrpSpPr>
          <p:cNvPr id="40" name="Group 69"/>
          <p:cNvGrpSpPr/>
          <p:nvPr/>
        </p:nvGrpSpPr>
        <p:grpSpPr bwMode="auto">
          <a:xfrm>
            <a:off x="955064" y="4230229"/>
            <a:ext cx="183249" cy="185178"/>
            <a:chOff x="445038" y="4216039"/>
            <a:chExt cx="397332" cy="400248"/>
          </a:xfrm>
        </p:grpSpPr>
        <p:sp>
          <p:nvSpPr>
            <p:cNvPr id="41" name="Freeform 154"/>
            <p:cNvSpPr>
              <a:spLocks noChangeArrowheads="1"/>
            </p:cNvSpPr>
            <p:nvPr/>
          </p:nvSpPr>
          <p:spPr bwMode="auto">
            <a:xfrm>
              <a:off x="445038" y="4216039"/>
              <a:ext cx="397332" cy="400248"/>
            </a:xfrm>
            <a:custGeom>
              <a:avLst/>
              <a:gdLst>
                <a:gd name="T0" fmla="*/ 0 w 2402"/>
                <a:gd name="T1" fmla="*/ 2421 h 2422"/>
                <a:gd name="T2" fmla="*/ 2401 w 2402"/>
                <a:gd name="T3" fmla="*/ 2421 h 2422"/>
                <a:gd name="T4" fmla="*/ 2401 w 2402"/>
                <a:gd name="T5" fmla="*/ 0 h 2422"/>
                <a:gd name="T6" fmla="*/ 0 w 2402"/>
                <a:gd name="T7" fmla="*/ 0 h 2422"/>
                <a:gd name="T8" fmla="*/ 0 w 2402"/>
                <a:gd name="T9" fmla="*/ 2421 h 2422"/>
              </a:gdLst>
              <a:ahLst/>
              <a:cxnLst>
                <a:cxn ang="0">
                  <a:pos x="T0" y="T1"/>
                </a:cxn>
                <a:cxn ang="0">
                  <a:pos x="T2" y="T3"/>
                </a:cxn>
                <a:cxn ang="0">
                  <a:pos x="T4" y="T5"/>
                </a:cxn>
                <a:cxn ang="0">
                  <a:pos x="T6" y="T7"/>
                </a:cxn>
                <a:cxn ang="0">
                  <a:pos x="T8" y="T9"/>
                </a:cxn>
              </a:cxnLst>
              <a:rect l="0" t="0" r="r" b="b"/>
              <a:pathLst>
                <a:path w="2402" h="2422">
                  <a:moveTo>
                    <a:pt x="0" y="2421"/>
                  </a:moveTo>
                  <a:lnTo>
                    <a:pt x="2401" y="2421"/>
                  </a:lnTo>
                  <a:lnTo>
                    <a:pt x="2401" y="0"/>
                  </a:lnTo>
                  <a:lnTo>
                    <a:pt x="0" y="0"/>
                  </a:lnTo>
                  <a:lnTo>
                    <a:pt x="0" y="2421"/>
                  </a:lnTo>
                </a:path>
              </a:pathLst>
            </a:custGeom>
            <a:solidFill>
              <a:srgbClr val="00B0F0"/>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sp>
          <p:nvSpPr>
            <p:cNvPr id="42" name="Freeform 155"/>
            <p:cNvSpPr>
              <a:spLocks noChangeAspect="1" noChangeArrowheads="1"/>
            </p:cNvSpPr>
            <p:nvPr/>
          </p:nvSpPr>
          <p:spPr bwMode="auto">
            <a:xfrm>
              <a:off x="532868" y="4316101"/>
              <a:ext cx="213307" cy="187618"/>
            </a:xfrm>
            <a:custGeom>
              <a:avLst/>
              <a:gdLst>
                <a:gd name="T0" fmla="*/ 855 w 856"/>
                <a:gd name="T1" fmla="*/ 81 h 753"/>
                <a:gd name="T2" fmla="*/ 855 w 856"/>
                <a:gd name="T3" fmla="*/ 81 h 753"/>
                <a:gd name="T4" fmla="*/ 753 w 856"/>
                <a:gd name="T5" fmla="*/ 101 h 753"/>
                <a:gd name="T6" fmla="*/ 834 w 856"/>
                <a:gd name="T7" fmla="*/ 0 h 753"/>
                <a:gd name="T8" fmla="*/ 732 w 856"/>
                <a:gd name="T9" fmla="*/ 60 h 753"/>
                <a:gd name="T10" fmla="*/ 590 w 856"/>
                <a:gd name="T11" fmla="*/ 0 h 753"/>
                <a:gd name="T12" fmla="*/ 407 w 856"/>
                <a:gd name="T13" fmla="*/ 183 h 753"/>
                <a:gd name="T14" fmla="*/ 428 w 856"/>
                <a:gd name="T15" fmla="*/ 223 h 753"/>
                <a:gd name="T16" fmla="*/ 61 w 856"/>
                <a:gd name="T17" fmla="*/ 20 h 753"/>
                <a:gd name="T18" fmla="*/ 41 w 856"/>
                <a:gd name="T19" fmla="*/ 121 h 753"/>
                <a:gd name="T20" fmla="*/ 102 w 856"/>
                <a:gd name="T21" fmla="*/ 284 h 753"/>
                <a:gd name="T22" fmla="*/ 21 w 856"/>
                <a:gd name="T23" fmla="*/ 264 h 753"/>
                <a:gd name="T24" fmla="*/ 21 w 856"/>
                <a:gd name="T25" fmla="*/ 264 h 753"/>
                <a:gd name="T26" fmla="*/ 163 w 856"/>
                <a:gd name="T27" fmla="*/ 447 h 753"/>
                <a:gd name="T28" fmla="*/ 122 w 856"/>
                <a:gd name="T29" fmla="*/ 447 h 753"/>
                <a:gd name="T30" fmla="*/ 102 w 856"/>
                <a:gd name="T31" fmla="*/ 447 h 753"/>
                <a:gd name="T32" fmla="*/ 265 w 856"/>
                <a:gd name="T33" fmla="*/ 589 h 753"/>
                <a:gd name="T34" fmla="*/ 41 w 856"/>
                <a:gd name="T35" fmla="*/ 671 h 753"/>
                <a:gd name="T36" fmla="*/ 0 w 856"/>
                <a:gd name="T37" fmla="*/ 671 h 753"/>
                <a:gd name="T38" fmla="*/ 265 w 856"/>
                <a:gd name="T39" fmla="*/ 752 h 753"/>
                <a:gd name="T40" fmla="*/ 773 w 856"/>
                <a:gd name="T41" fmla="*/ 203 h 753"/>
                <a:gd name="T42" fmla="*/ 773 w 856"/>
                <a:gd name="T43" fmla="*/ 183 h 753"/>
                <a:gd name="T44" fmla="*/ 855 w 856"/>
                <a:gd name="T45" fmla="*/ 8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6" h="753">
                  <a:moveTo>
                    <a:pt x="855" y="81"/>
                  </a:moveTo>
                  <a:lnTo>
                    <a:pt x="855" y="81"/>
                  </a:lnTo>
                  <a:cubicBezTo>
                    <a:pt x="834" y="101"/>
                    <a:pt x="793" y="101"/>
                    <a:pt x="753" y="101"/>
                  </a:cubicBezTo>
                  <a:cubicBezTo>
                    <a:pt x="793" y="81"/>
                    <a:pt x="814" y="40"/>
                    <a:pt x="834" y="0"/>
                  </a:cubicBezTo>
                  <a:cubicBezTo>
                    <a:pt x="793" y="20"/>
                    <a:pt x="773" y="40"/>
                    <a:pt x="732" y="60"/>
                  </a:cubicBezTo>
                  <a:cubicBezTo>
                    <a:pt x="692" y="20"/>
                    <a:pt x="651" y="0"/>
                    <a:pt x="590" y="0"/>
                  </a:cubicBezTo>
                  <a:cubicBezTo>
                    <a:pt x="488" y="0"/>
                    <a:pt x="407" y="81"/>
                    <a:pt x="407" y="183"/>
                  </a:cubicBezTo>
                  <a:cubicBezTo>
                    <a:pt x="407" y="203"/>
                    <a:pt x="428" y="203"/>
                    <a:pt x="428" y="223"/>
                  </a:cubicBezTo>
                  <a:cubicBezTo>
                    <a:pt x="265" y="223"/>
                    <a:pt x="142" y="142"/>
                    <a:pt x="61" y="20"/>
                  </a:cubicBezTo>
                  <a:cubicBezTo>
                    <a:pt x="41" y="60"/>
                    <a:pt x="41" y="81"/>
                    <a:pt x="41" y="121"/>
                  </a:cubicBezTo>
                  <a:cubicBezTo>
                    <a:pt x="41" y="183"/>
                    <a:pt x="61" y="244"/>
                    <a:pt x="102" y="284"/>
                  </a:cubicBezTo>
                  <a:cubicBezTo>
                    <a:pt x="81" y="284"/>
                    <a:pt x="61" y="264"/>
                    <a:pt x="21" y="264"/>
                  </a:cubicBezTo>
                  <a:lnTo>
                    <a:pt x="21" y="264"/>
                  </a:lnTo>
                  <a:cubicBezTo>
                    <a:pt x="21" y="345"/>
                    <a:pt x="81" y="427"/>
                    <a:pt x="163" y="447"/>
                  </a:cubicBezTo>
                  <a:cubicBezTo>
                    <a:pt x="163" y="447"/>
                    <a:pt x="142" y="447"/>
                    <a:pt x="122" y="447"/>
                  </a:cubicBezTo>
                  <a:lnTo>
                    <a:pt x="102" y="447"/>
                  </a:lnTo>
                  <a:cubicBezTo>
                    <a:pt x="122" y="528"/>
                    <a:pt x="183" y="589"/>
                    <a:pt x="265" y="589"/>
                  </a:cubicBezTo>
                  <a:cubicBezTo>
                    <a:pt x="204" y="630"/>
                    <a:pt x="122" y="671"/>
                    <a:pt x="41" y="671"/>
                  </a:cubicBezTo>
                  <a:cubicBezTo>
                    <a:pt x="21" y="671"/>
                    <a:pt x="0" y="671"/>
                    <a:pt x="0" y="671"/>
                  </a:cubicBezTo>
                  <a:cubicBezTo>
                    <a:pt x="81" y="711"/>
                    <a:pt x="163" y="752"/>
                    <a:pt x="265" y="752"/>
                  </a:cubicBezTo>
                  <a:cubicBezTo>
                    <a:pt x="590" y="752"/>
                    <a:pt x="773" y="447"/>
                    <a:pt x="773" y="203"/>
                  </a:cubicBezTo>
                  <a:lnTo>
                    <a:pt x="773" y="183"/>
                  </a:lnTo>
                  <a:cubicBezTo>
                    <a:pt x="814" y="142"/>
                    <a:pt x="834" y="121"/>
                    <a:pt x="855" y="81"/>
                  </a:cubicBezTo>
                </a:path>
              </a:pathLst>
            </a:custGeom>
            <a:solidFill>
              <a:srgbClr val="FFFFFF"/>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grpSp>
      <p:grpSp>
        <p:nvGrpSpPr>
          <p:cNvPr id="43" name="Group 72"/>
          <p:cNvGrpSpPr/>
          <p:nvPr/>
        </p:nvGrpSpPr>
        <p:grpSpPr bwMode="auto">
          <a:xfrm>
            <a:off x="2853143" y="5439676"/>
            <a:ext cx="183249" cy="183249"/>
            <a:chOff x="1006406" y="5612169"/>
            <a:chExt cx="396603" cy="396603"/>
          </a:xfrm>
        </p:grpSpPr>
        <p:sp>
          <p:nvSpPr>
            <p:cNvPr id="44" name="Freeform 132"/>
            <p:cNvSpPr>
              <a:spLocks noChangeArrowheads="1"/>
            </p:cNvSpPr>
            <p:nvPr/>
          </p:nvSpPr>
          <p:spPr bwMode="auto">
            <a:xfrm>
              <a:off x="1006406" y="5612169"/>
              <a:ext cx="396603" cy="396603"/>
            </a:xfrm>
            <a:custGeom>
              <a:avLst/>
              <a:gdLst>
                <a:gd name="T0" fmla="*/ 0 w 2401"/>
                <a:gd name="T1" fmla="*/ 2400 h 2401"/>
                <a:gd name="T2" fmla="*/ 2400 w 2401"/>
                <a:gd name="T3" fmla="*/ 2400 h 2401"/>
                <a:gd name="T4" fmla="*/ 2400 w 2401"/>
                <a:gd name="T5" fmla="*/ 0 h 2401"/>
                <a:gd name="T6" fmla="*/ 0 w 2401"/>
                <a:gd name="T7" fmla="*/ 0 h 2401"/>
                <a:gd name="T8" fmla="*/ 0 w 2401"/>
                <a:gd name="T9" fmla="*/ 2400 h 2401"/>
              </a:gdLst>
              <a:ahLst/>
              <a:cxnLst>
                <a:cxn ang="0">
                  <a:pos x="T0" y="T1"/>
                </a:cxn>
                <a:cxn ang="0">
                  <a:pos x="T2" y="T3"/>
                </a:cxn>
                <a:cxn ang="0">
                  <a:pos x="T4" y="T5"/>
                </a:cxn>
                <a:cxn ang="0">
                  <a:pos x="T6" y="T7"/>
                </a:cxn>
                <a:cxn ang="0">
                  <a:pos x="T8" y="T9"/>
                </a:cxn>
              </a:cxnLst>
              <a:rect l="0" t="0" r="r" b="b"/>
              <a:pathLst>
                <a:path w="2401" h="2401">
                  <a:moveTo>
                    <a:pt x="0" y="2400"/>
                  </a:moveTo>
                  <a:lnTo>
                    <a:pt x="2400" y="2400"/>
                  </a:lnTo>
                  <a:lnTo>
                    <a:pt x="2400" y="0"/>
                  </a:lnTo>
                  <a:lnTo>
                    <a:pt x="0" y="0"/>
                  </a:lnTo>
                  <a:lnTo>
                    <a:pt x="0" y="2400"/>
                  </a:lnTo>
                </a:path>
              </a:pathLst>
            </a:custGeom>
            <a:solidFill>
              <a:schemeClr val="accent4">
                <a:lumMod val="60000"/>
                <a:lumOff val="40000"/>
              </a:schemeClr>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sp>
          <p:nvSpPr>
            <p:cNvPr id="45" name="Freeform 133"/>
            <p:cNvSpPr>
              <a:spLocks noChangeAspect="1" noChangeArrowheads="1"/>
            </p:cNvSpPr>
            <p:nvPr/>
          </p:nvSpPr>
          <p:spPr bwMode="auto">
            <a:xfrm>
              <a:off x="1110774" y="5704014"/>
              <a:ext cx="204566" cy="204563"/>
            </a:xfrm>
            <a:custGeom>
              <a:avLst/>
              <a:gdLst>
                <a:gd name="T0" fmla="*/ 651 w 814"/>
                <a:gd name="T1" fmla="*/ 0 h 814"/>
                <a:gd name="T2" fmla="*/ 651 w 814"/>
                <a:gd name="T3" fmla="*/ 0 h 814"/>
                <a:gd name="T4" fmla="*/ 162 w 814"/>
                <a:gd name="T5" fmla="*/ 0 h 814"/>
                <a:gd name="T6" fmla="*/ 0 w 814"/>
                <a:gd name="T7" fmla="*/ 162 h 814"/>
                <a:gd name="T8" fmla="*/ 0 w 814"/>
                <a:gd name="T9" fmla="*/ 325 h 814"/>
                <a:gd name="T10" fmla="*/ 0 w 814"/>
                <a:gd name="T11" fmla="*/ 651 h 814"/>
                <a:gd name="T12" fmla="*/ 162 w 814"/>
                <a:gd name="T13" fmla="*/ 813 h 814"/>
                <a:gd name="T14" fmla="*/ 651 w 814"/>
                <a:gd name="T15" fmla="*/ 813 h 814"/>
                <a:gd name="T16" fmla="*/ 813 w 814"/>
                <a:gd name="T17" fmla="*/ 651 h 814"/>
                <a:gd name="T18" fmla="*/ 813 w 814"/>
                <a:gd name="T19" fmla="*/ 325 h 814"/>
                <a:gd name="T20" fmla="*/ 813 w 814"/>
                <a:gd name="T21" fmla="*/ 162 h 814"/>
                <a:gd name="T22" fmla="*/ 651 w 814"/>
                <a:gd name="T23" fmla="*/ 0 h 814"/>
                <a:gd name="T24" fmla="*/ 712 w 814"/>
                <a:gd name="T25" fmla="*/ 101 h 814"/>
                <a:gd name="T26" fmla="*/ 712 w 814"/>
                <a:gd name="T27" fmla="*/ 101 h 814"/>
                <a:gd name="T28" fmla="*/ 712 w 814"/>
                <a:gd name="T29" fmla="*/ 101 h 814"/>
                <a:gd name="T30" fmla="*/ 712 w 814"/>
                <a:gd name="T31" fmla="*/ 101 h 814"/>
                <a:gd name="T32" fmla="*/ 712 w 814"/>
                <a:gd name="T33" fmla="*/ 224 h 814"/>
                <a:gd name="T34" fmla="*/ 590 w 814"/>
                <a:gd name="T35" fmla="*/ 224 h 814"/>
                <a:gd name="T36" fmla="*/ 590 w 814"/>
                <a:gd name="T37" fmla="*/ 101 h 814"/>
                <a:gd name="T38" fmla="*/ 712 w 814"/>
                <a:gd name="T39" fmla="*/ 101 h 814"/>
                <a:gd name="T40" fmla="*/ 285 w 814"/>
                <a:gd name="T41" fmla="*/ 325 h 814"/>
                <a:gd name="T42" fmla="*/ 285 w 814"/>
                <a:gd name="T43" fmla="*/ 325 h 814"/>
                <a:gd name="T44" fmla="*/ 406 w 814"/>
                <a:gd name="T45" fmla="*/ 264 h 814"/>
                <a:gd name="T46" fmla="*/ 529 w 814"/>
                <a:gd name="T47" fmla="*/ 325 h 814"/>
                <a:gd name="T48" fmla="*/ 549 w 814"/>
                <a:gd name="T49" fmla="*/ 407 h 814"/>
                <a:gd name="T50" fmla="*/ 406 w 814"/>
                <a:gd name="T51" fmla="*/ 549 h 814"/>
                <a:gd name="T52" fmla="*/ 265 w 814"/>
                <a:gd name="T53" fmla="*/ 407 h 814"/>
                <a:gd name="T54" fmla="*/ 285 w 814"/>
                <a:gd name="T55" fmla="*/ 325 h 814"/>
                <a:gd name="T56" fmla="*/ 732 w 814"/>
                <a:gd name="T57" fmla="*/ 651 h 814"/>
                <a:gd name="T58" fmla="*/ 732 w 814"/>
                <a:gd name="T59" fmla="*/ 651 h 814"/>
                <a:gd name="T60" fmla="*/ 651 w 814"/>
                <a:gd name="T61" fmla="*/ 732 h 814"/>
                <a:gd name="T62" fmla="*/ 162 w 814"/>
                <a:gd name="T63" fmla="*/ 732 h 814"/>
                <a:gd name="T64" fmla="*/ 81 w 814"/>
                <a:gd name="T65" fmla="*/ 651 h 814"/>
                <a:gd name="T66" fmla="*/ 81 w 814"/>
                <a:gd name="T67" fmla="*/ 325 h 814"/>
                <a:gd name="T68" fmla="*/ 203 w 814"/>
                <a:gd name="T69" fmla="*/ 325 h 814"/>
                <a:gd name="T70" fmla="*/ 183 w 814"/>
                <a:gd name="T71" fmla="*/ 407 h 814"/>
                <a:gd name="T72" fmla="*/ 406 w 814"/>
                <a:gd name="T73" fmla="*/ 631 h 814"/>
                <a:gd name="T74" fmla="*/ 630 w 814"/>
                <a:gd name="T75" fmla="*/ 407 h 814"/>
                <a:gd name="T76" fmla="*/ 610 w 814"/>
                <a:gd name="T77" fmla="*/ 325 h 814"/>
                <a:gd name="T78" fmla="*/ 732 w 814"/>
                <a:gd name="T79" fmla="*/ 325 h 814"/>
                <a:gd name="T80" fmla="*/ 732 w 814"/>
                <a:gd name="T81" fmla="*/ 651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14" h="814">
                  <a:moveTo>
                    <a:pt x="651" y="0"/>
                  </a:moveTo>
                  <a:lnTo>
                    <a:pt x="651" y="0"/>
                  </a:lnTo>
                  <a:cubicBezTo>
                    <a:pt x="162" y="0"/>
                    <a:pt x="162" y="0"/>
                    <a:pt x="162" y="0"/>
                  </a:cubicBezTo>
                  <a:cubicBezTo>
                    <a:pt x="81" y="0"/>
                    <a:pt x="0" y="61"/>
                    <a:pt x="0" y="162"/>
                  </a:cubicBezTo>
                  <a:cubicBezTo>
                    <a:pt x="0" y="325"/>
                    <a:pt x="0" y="325"/>
                    <a:pt x="0" y="325"/>
                  </a:cubicBezTo>
                  <a:cubicBezTo>
                    <a:pt x="0" y="651"/>
                    <a:pt x="0" y="651"/>
                    <a:pt x="0" y="651"/>
                  </a:cubicBezTo>
                  <a:cubicBezTo>
                    <a:pt x="0" y="732"/>
                    <a:pt x="81" y="813"/>
                    <a:pt x="162" y="813"/>
                  </a:cubicBezTo>
                  <a:cubicBezTo>
                    <a:pt x="651" y="813"/>
                    <a:pt x="651" y="813"/>
                    <a:pt x="651" y="813"/>
                  </a:cubicBezTo>
                  <a:cubicBezTo>
                    <a:pt x="753" y="813"/>
                    <a:pt x="813" y="732"/>
                    <a:pt x="813" y="651"/>
                  </a:cubicBezTo>
                  <a:cubicBezTo>
                    <a:pt x="813" y="325"/>
                    <a:pt x="813" y="325"/>
                    <a:pt x="813" y="325"/>
                  </a:cubicBezTo>
                  <a:cubicBezTo>
                    <a:pt x="813" y="162"/>
                    <a:pt x="813" y="162"/>
                    <a:pt x="813" y="162"/>
                  </a:cubicBezTo>
                  <a:cubicBezTo>
                    <a:pt x="813" y="61"/>
                    <a:pt x="753" y="0"/>
                    <a:pt x="651" y="0"/>
                  </a:cubicBezTo>
                  <a:close/>
                  <a:moveTo>
                    <a:pt x="712" y="101"/>
                  </a:moveTo>
                  <a:lnTo>
                    <a:pt x="712" y="101"/>
                  </a:lnTo>
                  <a:lnTo>
                    <a:pt x="712" y="101"/>
                  </a:lnTo>
                  <a:lnTo>
                    <a:pt x="712" y="101"/>
                  </a:lnTo>
                  <a:cubicBezTo>
                    <a:pt x="712" y="224"/>
                    <a:pt x="712" y="224"/>
                    <a:pt x="712" y="224"/>
                  </a:cubicBezTo>
                  <a:cubicBezTo>
                    <a:pt x="590" y="224"/>
                    <a:pt x="590" y="224"/>
                    <a:pt x="590" y="224"/>
                  </a:cubicBezTo>
                  <a:cubicBezTo>
                    <a:pt x="590" y="101"/>
                    <a:pt x="590" y="101"/>
                    <a:pt x="590" y="101"/>
                  </a:cubicBezTo>
                  <a:lnTo>
                    <a:pt x="712" y="101"/>
                  </a:lnTo>
                  <a:close/>
                  <a:moveTo>
                    <a:pt x="285" y="325"/>
                  </a:moveTo>
                  <a:lnTo>
                    <a:pt x="285" y="325"/>
                  </a:lnTo>
                  <a:cubicBezTo>
                    <a:pt x="325" y="284"/>
                    <a:pt x="366" y="264"/>
                    <a:pt x="406" y="264"/>
                  </a:cubicBezTo>
                  <a:cubicBezTo>
                    <a:pt x="447" y="264"/>
                    <a:pt x="509" y="284"/>
                    <a:pt x="529" y="325"/>
                  </a:cubicBezTo>
                  <a:cubicBezTo>
                    <a:pt x="549" y="345"/>
                    <a:pt x="549" y="366"/>
                    <a:pt x="549" y="407"/>
                  </a:cubicBezTo>
                  <a:cubicBezTo>
                    <a:pt x="549" y="488"/>
                    <a:pt x="488" y="549"/>
                    <a:pt x="406" y="549"/>
                  </a:cubicBezTo>
                  <a:cubicBezTo>
                    <a:pt x="325" y="549"/>
                    <a:pt x="265" y="488"/>
                    <a:pt x="265" y="407"/>
                  </a:cubicBezTo>
                  <a:cubicBezTo>
                    <a:pt x="265" y="366"/>
                    <a:pt x="285" y="345"/>
                    <a:pt x="285" y="325"/>
                  </a:cubicBezTo>
                  <a:close/>
                  <a:moveTo>
                    <a:pt x="732" y="651"/>
                  </a:moveTo>
                  <a:lnTo>
                    <a:pt x="732" y="651"/>
                  </a:lnTo>
                  <a:cubicBezTo>
                    <a:pt x="732" y="691"/>
                    <a:pt x="692" y="732"/>
                    <a:pt x="651" y="732"/>
                  </a:cubicBezTo>
                  <a:cubicBezTo>
                    <a:pt x="162" y="732"/>
                    <a:pt x="162" y="732"/>
                    <a:pt x="162" y="732"/>
                  </a:cubicBezTo>
                  <a:cubicBezTo>
                    <a:pt x="122" y="732"/>
                    <a:pt x="81" y="691"/>
                    <a:pt x="81" y="651"/>
                  </a:cubicBezTo>
                  <a:cubicBezTo>
                    <a:pt x="81" y="325"/>
                    <a:pt x="81" y="325"/>
                    <a:pt x="81" y="325"/>
                  </a:cubicBezTo>
                  <a:cubicBezTo>
                    <a:pt x="203" y="325"/>
                    <a:pt x="203" y="325"/>
                    <a:pt x="203" y="325"/>
                  </a:cubicBezTo>
                  <a:cubicBezTo>
                    <a:pt x="203" y="345"/>
                    <a:pt x="183" y="366"/>
                    <a:pt x="183" y="407"/>
                  </a:cubicBezTo>
                  <a:cubicBezTo>
                    <a:pt x="183" y="528"/>
                    <a:pt x="285" y="631"/>
                    <a:pt x="406" y="631"/>
                  </a:cubicBezTo>
                  <a:cubicBezTo>
                    <a:pt x="529" y="631"/>
                    <a:pt x="630" y="528"/>
                    <a:pt x="630" y="407"/>
                  </a:cubicBezTo>
                  <a:cubicBezTo>
                    <a:pt x="630" y="366"/>
                    <a:pt x="630" y="345"/>
                    <a:pt x="610" y="325"/>
                  </a:cubicBezTo>
                  <a:cubicBezTo>
                    <a:pt x="732" y="325"/>
                    <a:pt x="732" y="325"/>
                    <a:pt x="732" y="325"/>
                  </a:cubicBezTo>
                  <a:lnTo>
                    <a:pt x="732" y="651"/>
                  </a:lnTo>
                  <a:close/>
                </a:path>
              </a:pathLst>
            </a:custGeom>
            <a:solidFill>
              <a:srgbClr val="FFFFFF"/>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grpSp>
      <p:grpSp>
        <p:nvGrpSpPr>
          <p:cNvPr id="46" name="Group 75"/>
          <p:cNvGrpSpPr/>
          <p:nvPr/>
        </p:nvGrpSpPr>
        <p:grpSpPr bwMode="auto">
          <a:xfrm>
            <a:off x="3057611" y="5437747"/>
            <a:ext cx="185178" cy="185178"/>
            <a:chOff x="1567775" y="4933138"/>
            <a:chExt cx="400248" cy="400247"/>
          </a:xfrm>
        </p:grpSpPr>
        <p:sp>
          <p:nvSpPr>
            <p:cNvPr id="47" name="Freeform 138"/>
            <p:cNvSpPr>
              <a:spLocks noChangeArrowheads="1"/>
            </p:cNvSpPr>
            <p:nvPr/>
          </p:nvSpPr>
          <p:spPr bwMode="auto">
            <a:xfrm>
              <a:off x="1567775" y="4933138"/>
              <a:ext cx="400248" cy="400247"/>
            </a:xfrm>
            <a:custGeom>
              <a:avLst/>
              <a:gdLst>
                <a:gd name="T0" fmla="*/ 0 w 2422"/>
                <a:gd name="T1" fmla="*/ 2422 h 2423"/>
                <a:gd name="T2" fmla="*/ 2421 w 2422"/>
                <a:gd name="T3" fmla="*/ 2422 h 2423"/>
                <a:gd name="T4" fmla="*/ 2421 w 2422"/>
                <a:gd name="T5" fmla="*/ 0 h 2423"/>
                <a:gd name="T6" fmla="*/ 0 w 2422"/>
                <a:gd name="T7" fmla="*/ 0 h 2423"/>
                <a:gd name="T8" fmla="*/ 0 w 2422"/>
                <a:gd name="T9" fmla="*/ 2422 h 2423"/>
              </a:gdLst>
              <a:ahLst/>
              <a:cxnLst>
                <a:cxn ang="0">
                  <a:pos x="T0" y="T1"/>
                </a:cxn>
                <a:cxn ang="0">
                  <a:pos x="T2" y="T3"/>
                </a:cxn>
                <a:cxn ang="0">
                  <a:pos x="T4" y="T5"/>
                </a:cxn>
                <a:cxn ang="0">
                  <a:pos x="T6" y="T7"/>
                </a:cxn>
                <a:cxn ang="0">
                  <a:pos x="T8" y="T9"/>
                </a:cxn>
              </a:cxnLst>
              <a:rect l="0" t="0" r="r" b="b"/>
              <a:pathLst>
                <a:path w="2422" h="2423">
                  <a:moveTo>
                    <a:pt x="0" y="2422"/>
                  </a:moveTo>
                  <a:lnTo>
                    <a:pt x="2421" y="2422"/>
                  </a:lnTo>
                  <a:lnTo>
                    <a:pt x="2421" y="0"/>
                  </a:lnTo>
                  <a:lnTo>
                    <a:pt x="0" y="0"/>
                  </a:lnTo>
                  <a:lnTo>
                    <a:pt x="0" y="2422"/>
                  </a:lnTo>
                </a:path>
              </a:pathLst>
            </a:custGeom>
            <a:solidFill>
              <a:srgbClr val="92D050"/>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sp>
          <p:nvSpPr>
            <p:cNvPr id="48" name="Freeform 139"/>
            <p:cNvSpPr>
              <a:spLocks noChangeAspect="1" noChangeArrowheads="1"/>
            </p:cNvSpPr>
            <p:nvPr/>
          </p:nvSpPr>
          <p:spPr bwMode="auto">
            <a:xfrm>
              <a:off x="1659498" y="5029032"/>
              <a:ext cx="204292" cy="187614"/>
            </a:xfrm>
            <a:custGeom>
              <a:avLst/>
              <a:gdLst>
                <a:gd name="T0" fmla="*/ 184 w 815"/>
                <a:gd name="T1" fmla="*/ 753 h 754"/>
                <a:gd name="T2" fmla="*/ 184 w 815"/>
                <a:gd name="T3" fmla="*/ 753 h 754"/>
                <a:gd name="T4" fmla="*/ 21 w 815"/>
                <a:gd name="T5" fmla="*/ 753 h 754"/>
                <a:gd name="T6" fmla="*/ 21 w 815"/>
                <a:gd name="T7" fmla="*/ 244 h 754"/>
                <a:gd name="T8" fmla="*/ 184 w 815"/>
                <a:gd name="T9" fmla="*/ 244 h 754"/>
                <a:gd name="T10" fmla="*/ 184 w 815"/>
                <a:gd name="T11" fmla="*/ 753 h 754"/>
                <a:gd name="T12" fmla="*/ 102 w 815"/>
                <a:gd name="T13" fmla="*/ 183 h 754"/>
                <a:gd name="T14" fmla="*/ 102 w 815"/>
                <a:gd name="T15" fmla="*/ 183 h 754"/>
                <a:gd name="T16" fmla="*/ 102 w 815"/>
                <a:gd name="T17" fmla="*/ 183 h 754"/>
                <a:gd name="T18" fmla="*/ 0 w 815"/>
                <a:gd name="T19" fmla="*/ 102 h 754"/>
                <a:gd name="T20" fmla="*/ 102 w 815"/>
                <a:gd name="T21" fmla="*/ 0 h 754"/>
                <a:gd name="T22" fmla="*/ 204 w 815"/>
                <a:gd name="T23" fmla="*/ 102 h 754"/>
                <a:gd name="T24" fmla="*/ 102 w 815"/>
                <a:gd name="T25" fmla="*/ 183 h 754"/>
                <a:gd name="T26" fmla="*/ 814 w 815"/>
                <a:gd name="T27" fmla="*/ 753 h 754"/>
                <a:gd name="T28" fmla="*/ 814 w 815"/>
                <a:gd name="T29" fmla="*/ 753 h 754"/>
                <a:gd name="T30" fmla="*/ 631 w 815"/>
                <a:gd name="T31" fmla="*/ 753 h 754"/>
                <a:gd name="T32" fmla="*/ 631 w 815"/>
                <a:gd name="T33" fmla="*/ 489 h 754"/>
                <a:gd name="T34" fmla="*/ 550 w 815"/>
                <a:gd name="T35" fmla="*/ 387 h 754"/>
                <a:gd name="T36" fmla="*/ 468 w 815"/>
                <a:gd name="T37" fmla="*/ 448 h 754"/>
                <a:gd name="T38" fmla="*/ 448 w 815"/>
                <a:gd name="T39" fmla="*/ 489 h 754"/>
                <a:gd name="T40" fmla="*/ 448 w 815"/>
                <a:gd name="T41" fmla="*/ 753 h 754"/>
                <a:gd name="T42" fmla="*/ 285 w 815"/>
                <a:gd name="T43" fmla="*/ 753 h 754"/>
                <a:gd name="T44" fmla="*/ 285 w 815"/>
                <a:gd name="T45" fmla="*/ 244 h 754"/>
                <a:gd name="T46" fmla="*/ 448 w 815"/>
                <a:gd name="T47" fmla="*/ 244 h 754"/>
                <a:gd name="T48" fmla="*/ 448 w 815"/>
                <a:gd name="T49" fmla="*/ 326 h 754"/>
                <a:gd name="T50" fmla="*/ 611 w 815"/>
                <a:gd name="T51" fmla="*/ 244 h 754"/>
                <a:gd name="T52" fmla="*/ 814 w 815"/>
                <a:gd name="T53" fmla="*/ 468 h 754"/>
                <a:gd name="T54" fmla="*/ 814 w 815"/>
                <a:gd name="T55" fmla="*/ 753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15" h="754">
                  <a:moveTo>
                    <a:pt x="184" y="753"/>
                  </a:moveTo>
                  <a:lnTo>
                    <a:pt x="184" y="753"/>
                  </a:lnTo>
                  <a:cubicBezTo>
                    <a:pt x="21" y="753"/>
                    <a:pt x="21" y="753"/>
                    <a:pt x="21" y="753"/>
                  </a:cubicBezTo>
                  <a:cubicBezTo>
                    <a:pt x="21" y="244"/>
                    <a:pt x="21" y="244"/>
                    <a:pt x="21" y="244"/>
                  </a:cubicBezTo>
                  <a:cubicBezTo>
                    <a:pt x="184" y="244"/>
                    <a:pt x="184" y="244"/>
                    <a:pt x="184" y="244"/>
                  </a:cubicBezTo>
                  <a:lnTo>
                    <a:pt x="184" y="753"/>
                  </a:lnTo>
                  <a:close/>
                  <a:moveTo>
                    <a:pt x="102" y="183"/>
                  </a:moveTo>
                  <a:lnTo>
                    <a:pt x="102" y="183"/>
                  </a:lnTo>
                  <a:lnTo>
                    <a:pt x="102" y="183"/>
                  </a:lnTo>
                  <a:cubicBezTo>
                    <a:pt x="41" y="183"/>
                    <a:pt x="0" y="143"/>
                    <a:pt x="0" y="102"/>
                  </a:cubicBezTo>
                  <a:cubicBezTo>
                    <a:pt x="0" y="41"/>
                    <a:pt x="41" y="0"/>
                    <a:pt x="102" y="0"/>
                  </a:cubicBezTo>
                  <a:cubicBezTo>
                    <a:pt x="163" y="0"/>
                    <a:pt x="184" y="41"/>
                    <a:pt x="204" y="102"/>
                  </a:cubicBezTo>
                  <a:cubicBezTo>
                    <a:pt x="204" y="143"/>
                    <a:pt x="163" y="183"/>
                    <a:pt x="102" y="183"/>
                  </a:cubicBezTo>
                  <a:close/>
                  <a:moveTo>
                    <a:pt x="814" y="753"/>
                  </a:moveTo>
                  <a:lnTo>
                    <a:pt x="814" y="753"/>
                  </a:lnTo>
                  <a:cubicBezTo>
                    <a:pt x="631" y="753"/>
                    <a:pt x="631" y="753"/>
                    <a:pt x="631" y="753"/>
                  </a:cubicBezTo>
                  <a:cubicBezTo>
                    <a:pt x="631" y="489"/>
                    <a:pt x="631" y="489"/>
                    <a:pt x="631" y="489"/>
                  </a:cubicBezTo>
                  <a:cubicBezTo>
                    <a:pt x="631" y="427"/>
                    <a:pt x="611" y="387"/>
                    <a:pt x="550" y="387"/>
                  </a:cubicBezTo>
                  <a:cubicBezTo>
                    <a:pt x="509" y="387"/>
                    <a:pt x="468" y="407"/>
                    <a:pt x="468" y="448"/>
                  </a:cubicBezTo>
                  <a:cubicBezTo>
                    <a:pt x="448" y="448"/>
                    <a:pt x="448" y="468"/>
                    <a:pt x="448" y="489"/>
                  </a:cubicBezTo>
                  <a:cubicBezTo>
                    <a:pt x="448" y="753"/>
                    <a:pt x="448" y="753"/>
                    <a:pt x="448" y="753"/>
                  </a:cubicBezTo>
                  <a:cubicBezTo>
                    <a:pt x="285" y="753"/>
                    <a:pt x="285" y="753"/>
                    <a:pt x="285" y="753"/>
                  </a:cubicBezTo>
                  <a:cubicBezTo>
                    <a:pt x="285" y="753"/>
                    <a:pt x="285" y="285"/>
                    <a:pt x="285" y="244"/>
                  </a:cubicBezTo>
                  <a:cubicBezTo>
                    <a:pt x="448" y="244"/>
                    <a:pt x="448" y="244"/>
                    <a:pt x="448" y="244"/>
                  </a:cubicBezTo>
                  <a:cubicBezTo>
                    <a:pt x="448" y="326"/>
                    <a:pt x="448" y="326"/>
                    <a:pt x="448" y="326"/>
                  </a:cubicBezTo>
                  <a:cubicBezTo>
                    <a:pt x="468" y="285"/>
                    <a:pt x="530" y="244"/>
                    <a:pt x="611" y="244"/>
                  </a:cubicBezTo>
                  <a:cubicBezTo>
                    <a:pt x="733" y="244"/>
                    <a:pt x="814" y="326"/>
                    <a:pt x="814" y="468"/>
                  </a:cubicBezTo>
                  <a:lnTo>
                    <a:pt x="814" y="753"/>
                  </a:lnTo>
                  <a:close/>
                </a:path>
              </a:pathLst>
            </a:custGeom>
            <a:solidFill>
              <a:srgbClr val="FFFFFF"/>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grpSp>
      <p:grpSp>
        <p:nvGrpSpPr>
          <p:cNvPr id="49" name="Group 78"/>
          <p:cNvGrpSpPr/>
          <p:nvPr/>
        </p:nvGrpSpPr>
        <p:grpSpPr bwMode="auto">
          <a:xfrm>
            <a:off x="2650604" y="5437747"/>
            <a:ext cx="183250" cy="185178"/>
            <a:chOff x="1006406" y="4216039"/>
            <a:chExt cx="396603" cy="400248"/>
          </a:xfrm>
        </p:grpSpPr>
        <p:sp>
          <p:nvSpPr>
            <p:cNvPr id="50" name="Freeform 152"/>
            <p:cNvSpPr>
              <a:spLocks noChangeArrowheads="1"/>
            </p:cNvSpPr>
            <p:nvPr/>
          </p:nvSpPr>
          <p:spPr bwMode="auto">
            <a:xfrm>
              <a:off x="1006406" y="4216039"/>
              <a:ext cx="396603" cy="400248"/>
            </a:xfrm>
            <a:custGeom>
              <a:avLst/>
              <a:gdLst>
                <a:gd name="T0" fmla="*/ 0 w 2401"/>
                <a:gd name="T1" fmla="*/ 2421 h 2422"/>
                <a:gd name="T2" fmla="*/ 2400 w 2401"/>
                <a:gd name="T3" fmla="*/ 2421 h 2422"/>
                <a:gd name="T4" fmla="*/ 2400 w 2401"/>
                <a:gd name="T5" fmla="*/ 0 h 2422"/>
                <a:gd name="T6" fmla="*/ 0 w 2401"/>
                <a:gd name="T7" fmla="*/ 0 h 2422"/>
                <a:gd name="T8" fmla="*/ 0 w 2401"/>
                <a:gd name="T9" fmla="*/ 2421 h 2422"/>
              </a:gdLst>
              <a:ahLst/>
              <a:cxnLst>
                <a:cxn ang="0">
                  <a:pos x="T0" y="T1"/>
                </a:cxn>
                <a:cxn ang="0">
                  <a:pos x="T2" y="T3"/>
                </a:cxn>
                <a:cxn ang="0">
                  <a:pos x="T4" y="T5"/>
                </a:cxn>
                <a:cxn ang="0">
                  <a:pos x="T6" y="T7"/>
                </a:cxn>
                <a:cxn ang="0">
                  <a:pos x="T8" y="T9"/>
                </a:cxn>
              </a:cxnLst>
              <a:rect l="0" t="0" r="r" b="b"/>
              <a:pathLst>
                <a:path w="2401" h="2422">
                  <a:moveTo>
                    <a:pt x="0" y="2421"/>
                  </a:moveTo>
                  <a:lnTo>
                    <a:pt x="2400" y="2421"/>
                  </a:lnTo>
                  <a:lnTo>
                    <a:pt x="2400" y="0"/>
                  </a:lnTo>
                  <a:lnTo>
                    <a:pt x="0" y="0"/>
                  </a:lnTo>
                  <a:lnTo>
                    <a:pt x="0" y="2421"/>
                  </a:lnTo>
                </a:path>
              </a:pathLst>
            </a:custGeom>
            <a:solidFill>
              <a:srgbClr val="00B050"/>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sp>
          <p:nvSpPr>
            <p:cNvPr id="51" name="Freeform 153"/>
            <p:cNvSpPr>
              <a:spLocks noChangeAspect="1" noChangeArrowheads="1"/>
            </p:cNvSpPr>
            <p:nvPr/>
          </p:nvSpPr>
          <p:spPr bwMode="auto">
            <a:xfrm>
              <a:off x="1152524" y="4311933"/>
              <a:ext cx="104368" cy="216801"/>
            </a:xfrm>
            <a:custGeom>
              <a:avLst/>
              <a:gdLst>
                <a:gd name="T0" fmla="*/ 406 w 407"/>
                <a:gd name="T1" fmla="*/ 285 h 876"/>
                <a:gd name="T2" fmla="*/ 406 w 407"/>
                <a:gd name="T3" fmla="*/ 285 h 876"/>
                <a:gd name="T4" fmla="*/ 264 w 407"/>
                <a:gd name="T5" fmla="*/ 285 h 876"/>
                <a:gd name="T6" fmla="*/ 264 w 407"/>
                <a:gd name="T7" fmla="*/ 204 h 876"/>
                <a:gd name="T8" fmla="*/ 305 w 407"/>
                <a:gd name="T9" fmla="*/ 163 h 876"/>
                <a:gd name="T10" fmla="*/ 406 w 407"/>
                <a:gd name="T11" fmla="*/ 163 h 876"/>
                <a:gd name="T12" fmla="*/ 406 w 407"/>
                <a:gd name="T13" fmla="*/ 0 h 876"/>
                <a:gd name="T14" fmla="*/ 264 w 407"/>
                <a:gd name="T15" fmla="*/ 0 h 876"/>
                <a:gd name="T16" fmla="*/ 81 w 407"/>
                <a:gd name="T17" fmla="*/ 183 h 876"/>
                <a:gd name="T18" fmla="*/ 81 w 407"/>
                <a:gd name="T19" fmla="*/ 285 h 876"/>
                <a:gd name="T20" fmla="*/ 0 w 407"/>
                <a:gd name="T21" fmla="*/ 285 h 876"/>
                <a:gd name="T22" fmla="*/ 0 w 407"/>
                <a:gd name="T23" fmla="*/ 427 h 876"/>
                <a:gd name="T24" fmla="*/ 81 w 407"/>
                <a:gd name="T25" fmla="*/ 427 h 876"/>
                <a:gd name="T26" fmla="*/ 81 w 407"/>
                <a:gd name="T27" fmla="*/ 875 h 876"/>
                <a:gd name="T28" fmla="*/ 264 w 407"/>
                <a:gd name="T29" fmla="*/ 875 h 876"/>
                <a:gd name="T30" fmla="*/ 264 w 407"/>
                <a:gd name="T31" fmla="*/ 427 h 876"/>
                <a:gd name="T32" fmla="*/ 386 w 407"/>
                <a:gd name="T33" fmla="*/ 427 h 876"/>
                <a:gd name="T34" fmla="*/ 406 w 407"/>
                <a:gd name="T35" fmla="*/ 285 h 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7" h="876">
                  <a:moveTo>
                    <a:pt x="406" y="285"/>
                  </a:moveTo>
                  <a:lnTo>
                    <a:pt x="406" y="285"/>
                  </a:lnTo>
                  <a:cubicBezTo>
                    <a:pt x="264" y="285"/>
                    <a:pt x="264" y="285"/>
                    <a:pt x="264" y="285"/>
                  </a:cubicBezTo>
                  <a:cubicBezTo>
                    <a:pt x="264" y="204"/>
                    <a:pt x="264" y="204"/>
                    <a:pt x="264" y="204"/>
                  </a:cubicBezTo>
                  <a:cubicBezTo>
                    <a:pt x="264" y="163"/>
                    <a:pt x="285" y="163"/>
                    <a:pt x="305" y="163"/>
                  </a:cubicBezTo>
                  <a:cubicBezTo>
                    <a:pt x="325" y="163"/>
                    <a:pt x="406" y="163"/>
                    <a:pt x="406" y="163"/>
                  </a:cubicBezTo>
                  <a:cubicBezTo>
                    <a:pt x="406" y="0"/>
                    <a:pt x="406" y="0"/>
                    <a:pt x="406" y="0"/>
                  </a:cubicBezTo>
                  <a:cubicBezTo>
                    <a:pt x="264" y="0"/>
                    <a:pt x="264" y="0"/>
                    <a:pt x="264" y="0"/>
                  </a:cubicBezTo>
                  <a:cubicBezTo>
                    <a:pt x="122" y="0"/>
                    <a:pt x="81" y="122"/>
                    <a:pt x="81" y="183"/>
                  </a:cubicBezTo>
                  <a:cubicBezTo>
                    <a:pt x="81" y="285"/>
                    <a:pt x="81" y="285"/>
                    <a:pt x="81" y="285"/>
                  </a:cubicBezTo>
                  <a:cubicBezTo>
                    <a:pt x="0" y="285"/>
                    <a:pt x="0" y="285"/>
                    <a:pt x="0" y="285"/>
                  </a:cubicBezTo>
                  <a:cubicBezTo>
                    <a:pt x="0" y="427"/>
                    <a:pt x="0" y="427"/>
                    <a:pt x="0" y="427"/>
                  </a:cubicBezTo>
                  <a:cubicBezTo>
                    <a:pt x="81" y="427"/>
                    <a:pt x="81" y="427"/>
                    <a:pt x="81" y="427"/>
                  </a:cubicBezTo>
                  <a:cubicBezTo>
                    <a:pt x="81" y="631"/>
                    <a:pt x="81" y="875"/>
                    <a:pt x="81" y="875"/>
                  </a:cubicBezTo>
                  <a:cubicBezTo>
                    <a:pt x="264" y="875"/>
                    <a:pt x="264" y="875"/>
                    <a:pt x="264" y="875"/>
                  </a:cubicBezTo>
                  <a:cubicBezTo>
                    <a:pt x="264" y="875"/>
                    <a:pt x="264" y="631"/>
                    <a:pt x="264" y="427"/>
                  </a:cubicBezTo>
                  <a:cubicBezTo>
                    <a:pt x="386" y="427"/>
                    <a:pt x="386" y="427"/>
                    <a:pt x="386" y="427"/>
                  </a:cubicBezTo>
                  <a:lnTo>
                    <a:pt x="406" y="285"/>
                  </a:lnTo>
                </a:path>
              </a:pathLst>
            </a:custGeom>
            <a:solidFill>
              <a:srgbClr val="FFFFFF"/>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grpSp>
      <p:grpSp>
        <p:nvGrpSpPr>
          <p:cNvPr id="52" name="Group 81"/>
          <p:cNvGrpSpPr/>
          <p:nvPr/>
        </p:nvGrpSpPr>
        <p:grpSpPr bwMode="auto">
          <a:xfrm>
            <a:off x="2449994" y="5437747"/>
            <a:ext cx="183250" cy="185178"/>
            <a:chOff x="445038" y="4216039"/>
            <a:chExt cx="397332" cy="400248"/>
          </a:xfrm>
        </p:grpSpPr>
        <p:sp>
          <p:nvSpPr>
            <p:cNvPr id="53" name="Freeform 154"/>
            <p:cNvSpPr>
              <a:spLocks noChangeArrowheads="1"/>
            </p:cNvSpPr>
            <p:nvPr/>
          </p:nvSpPr>
          <p:spPr bwMode="auto">
            <a:xfrm>
              <a:off x="445038" y="4216039"/>
              <a:ext cx="397332" cy="400248"/>
            </a:xfrm>
            <a:custGeom>
              <a:avLst/>
              <a:gdLst>
                <a:gd name="T0" fmla="*/ 0 w 2402"/>
                <a:gd name="T1" fmla="*/ 2421 h 2422"/>
                <a:gd name="T2" fmla="*/ 2401 w 2402"/>
                <a:gd name="T3" fmla="*/ 2421 h 2422"/>
                <a:gd name="T4" fmla="*/ 2401 w 2402"/>
                <a:gd name="T5" fmla="*/ 0 h 2422"/>
                <a:gd name="T6" fmla="*/ 0 w 2402"/>
                <a:gd name="T7" fmla="*/ 0 h 2422"/>
                <a:gd name="T8" fmla="*/ 0 w 2402"/>
                <a:gd name="T9" fmla="*/ 2421 h 2422"/>
              </a:gdLst>
              <a:ahLst/>
              <a:cxnLst>
                <a:cxn ang="0">
                  <a:pos x="T0" y="T1"/>
                </a:cxn>
                <a:cxn ang="0">
                  <a:pos x="T2" y="T3"/>
                </a:cxn>
                <a:cxn ang="0">
                  <a:pos x="T4" y="T5"/>
                </a:cxn>
                <a:cxn ang="0">
                  <a:pos x="T6" y="T7"/>
                </a:cxn>
                <a:cxn ang="0">
                  <a:pos x="T8" y="T9"/>
                </a:cxn>
              </a:cxnLst>
              <a:rect l="0" t="0" r="r" b="b"/>
              <a:pathLst>
                <a:path w="2402" h="2422">
                  <a:moveTo>
                    <a:pt x="0" y="2421"/>
                  </a:moveTo>
                  <a:lnTo>
                    <a:pt x="2401" y="2421"/>
                  </a:lnTo>
                  <a:lnTo>
                    <a:pt x="2401" y="0"/>
                  </a:lnTo>
                  <a:lnTo>
                    <a:pt x="0" y="0"/>
                  </a:lnTo>
                  <a:lnTo>
                    <a:pt x="0" y="2421"/>
                  </a:lnTo>
                </a:path>
              </a:pathLst>
            </a:custGeom>
            <a:solidFill>
              <a:srgbClr val="00B0F0"/>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sp>
          <p:nvSpPr>
            <p:cNvPr id="54" name="Freeform 155"/>
            <p:cNvSpPr>
              <a:spLocks noChangeAspect="1" noChangeArrowheads="1"/>
            </p:cNvSpPr>
            <p:nvPr/>
          </p:nvSpPr>
          <p:spPr bwMode="auto">
            <a:xfrm>
              <a:off x="532870" y="4316101"/>
              <a:ext cx="213303" cy="187618"/>
            </a:xfrm>
            <a:custGeom>
              <a:avLst/>
              <a:gdLst>
                <a:gd name="T0" fmla="*/ 855 w 856"/>
                <a:gd name="T1" fmla="*/ 81 h 753"/>
                <a:gd name="T2" fmla="*/ 855 w 856"/>
                <a:gd name="T3" fmla="*/ 81 h 753"/>
                <a:gd name="T4" fmla="*/ 753 w 856"/>
                <a:gd name="T5" fmla="*/ 101 h 753"/>
                <a:gd name="T6" fmla="*/ 834 w 856"/>
                <a:gd name="T7" fmla="*/ 0 h 753"/>
                <a:gd name="T8" fmla="*/ 732 w 856"/>
                <a:gd name="T9" fmla="*/ 60 h 753"/>
                <a:gd name="T10" fmla="*/ 590 w 856"/>
                <a:gd name="T11" fmla="*/ 0 h 753"/>
                <a:gd name="T12" fmla="*/ 407 w 856"/>
                <a:gd name="T13" fmla="*/ 183 h 753"/>
                <a:gd name="T14" fmla="*/ 428 w 856"/>
                <a:gd name="T15" fmla="*/ 223 h 753"/>
                <a:gd name="T16" fmla="*/ 61 w 856"/>
                <a:gd name="T17" fmla="*/ 20 h 753"/>
                <a:gd name="T18" fmla="*/ 41 w 856"/>
                <a:gd name="T19" fmla="*/ 121 h 753"/>
                <a:gd name="T20" fmla="*/ 102 w 856"/>
                <a:gd name="T21" fmla="*/ 284 h 753"/>
                <a:gd name="T22" fmla="*/ 21 w 856"/>
                <a:gd name="T23" fmla="*/ 264 h 753"/>
                <a:gd name="T24" fmla="*/ 21 w 856"/>
                <a:gd name="T25" fmla="*/ 264 h 753"/>
                <a:gd name="T26" fmla="*/ 163 w 856"/>
                <a:gd name="T27" fmla="*/ 447 h 753"/>
                <a:gd name="T28" fmla="*/ 122 w 856"/>
                <a:gd name="T29" fmla="*/ 447 h 753"/>
                <a:gd name="T30" fmla="*/ 102 w 856"/>
                <a:gd name="T31" fmla="*/ 447 h 753"/>
                <a:gd name="T32" fmla="*/ 265 w 856"/>
                <a:gd name="T33" fmla="*/ 589 h 753"/>
                <a:gd name="T34" fmla="*/ 41 w 856"/>
                <a:gd name="T35" fmla="*/ 671 h 753"/>
                <a:gd name="T36" fmla="*/ 0 w 856"/>
                <a:gd name="T37" fmla="*/ 671 h 753"/>
                <a:gd name="T38" fmla="*/ 265 w 856"/>
                <a:gd name="T39" fmla="*/ 752 h 753"/>
                <a:gd name="T40" fmla="*/ 773 w 856"/>
                <a:gd name="T41" fmla="*/ 203 h 753"/>
                <a:gd name="T42" fmla="*/ 773 w 856"/>
                <a:gd name="T43" fmla="*/ 183 h 753"/>
                <a:gd name="T44" fmla="*/ 855 w 856"/>
                <a:gd name="T45" fmla="*/ 81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56" h="753">
                  <a:moveTo>
                    <a:pt x="855" y="81"/>
                  </a:moveTo>
                  <a:lnTo>
                    <a:pt x="855" y="81"/>
                  </a:lnTo>
                  <a:cubicBezTo>
                    <a:pt x="834" y="101"/>
                    <a:pt x="793" y="101"/>
                    <a:pt x="753" y="101"/>
                  </a:cubicBezTo>
                  <a:cubicBezTo>
                    <a:pt x="793" y="81"/>
                    <a:pt x="814" y="40"/>
                    <a:pt x="834" y="0"/>
                  </a:cubicBezTo>
                  <a:cubicBezTo>
                    <a:pt x="793" y="20"/>
                    <a:pt x="773" y="40"/>
                    <a:pt x="732" y="60"/>
                  </a:cubicBezTo>
                  <a:cubicBezTo>
                    <a:pt x="692" y="20"/>
                    <a:pt x="651" y="0"/>
                    <a:pt x="590" y="0"/>
                  </a:cubicBezTo>
                  <a:cubicBezTo>
                    <a:pt x="488" y="0"/>
                    <a:pt x="407" y="81"/>
                    <a:pt x="407" y="183"/>
                  </a:cubicBezTo>
                  <a:cubicBezTo>
                    <a:pt x="407" y="203"/>
                    <a:pt x="428" y="203"/>
                    <a:pt x="428" y="223"/>
                  </a:cubicBezTo>
                  <a:cubicBezTo>
                    <a:pt x="265" y="223"/>
                    <a:pt x="142" y="142"/>
                    <a:pt x="61" y="20"/>
                  </a:cubicBezTo>
                  <a:cubicBezTo>
                    <a:pt x="41" y="60"/>
                    <a:pt x="41" y="81"/>
                    <a:pt x="41" y="121"/>
                  </a:cubicBezTo>
                  <a:cubicBezTo>
                    <a:pt x="41" y="183"/>
                    <a:pt x="61" y="244"/>
                    <a:pt x="102" y="284"/>
                  </a:cubicBezTo>
                  <a:cubicBezTo>
                    <a:pt x="81" y="284"/>
                    <a:pt x="61" y="264"/>
                    <a:pt x="21" y="264"/>
                  </a:cubicBezTo>
                  <a:lnTo>
                    <a:pt x="21" y="264"/>
                  </a:lnTo>
                  <a:cubicBezTo>
                    <a:pt x="21" y="345"/>
                    <a:pt x="81" y="427"/>
                    <a:pt x="163" y="447"/>
                  </a:cubicBezTo>
                  <a:cubicBezTo>
                    <a:pt x="163" y="447"/>
                    <a:pt x="142" y="447"/>
                    <a:pt x="122" y="447"/>
                  </a:cubicBezTo>
                  <a:lnTo>
                    <a:pt x="102" y="447"/>
                  </a:lnTo>
                  <a:cubicBezTo>
                    <a:pt x="122" y="528"/>
                    <a:pt x="183" y="589"/>
                    <a:pt x="265" y="589"/>
                  </a:cubicBezTo>
                  <a:cubicBezTo>
                    <a:pt x="204" y="630"/>
                    <a:pt x="122" y="671"/>
                    <a:pt x="41" y="671"/>
                  </a:cubicBezTo>
                  <a:cubicBezTo>
                    <a:pt x="21" y="671"/>
                    <a:pt x="0" y="671"/>
                    <a:pt x="0" y="671"/>
                  </a:cubicBezTo>
                  <a:cubicBezTo>
                    <a:pt x="81" y="711"/>
                    <a:pt x="163" y="752"/>
                    <a:pt x="265" y="752"/>
                  </a:cubicBezTo>
                  <a:cubicBezTo>
                    <a:pt x="590" y="752"/>
                    <a:pt x="773" y="447"/>
                    <a:pt x="773" y="203"/>
                  </a:cubicBezTo>
                  <a:lnTo>
                    <a:pt x="773" y="183"/>
                  </a:lnTo>
                  <a:cubicBezTo>
                    <a:pt x="814" y="142"/>
                    <a:pt x="834" y="121"/>
                    <a:pt x="855" y="81"/>
                  </a:cubicBezTo>
                </a:path>
              </a:pathLst>
            </a:custGeom>
            <a:solidFill>
              <a:srgbClr val="FFFFFF"/>
            </a:solidFill>
            <a:ln>
              <a:noFill/>
            </a:ln>
            <a:effectLst/>
          </p:spPr>
          <p:txBody>
            <a:bodyPr wrap="none" anchor="ctr"/>
            <a:lstStyle/>
            <a:p>
              <a:pPr eaLnBrk="1" fontAlgn="auto" hangingPunct="1">
                <a:spcBef>
                  <a:spcPts val="0"/>
                </a:spcBef>
                <a:spcAft>
                  <a:spcPts val="0"/>
                </a:spcAft>
                <a:defRPr/>
              </a:pPr>
              <a:endParaRPr lang="en-US">
                <a:solidFill>
                  <a:schemeClr val="bg1">
                    <a:lumMod val="65000"/>
                  </a:schemeClr>
                </a:solidFill>
                <a:latin typeface="+mn-lt"/>
                <a:ea typeface="Roboto" panose="02000000000000000000" pitchFamily="2" charset="0"/>
              </a:endParaRPr>
            </a:p>
          </p:txBody>
        </p:sp>
      </p:grpSp>
      <p:sp>
        <p:nvSpPr>
          <p:cNvPr id="223" name="Flowchart: Alternate Process 335"/>
          <p:cNvSpPr>
            <a:spLocks noChangeAspect="1"/>
          </p:cNvSpPr>
          <p:nvPr/>
        </p:nvSpPr>
        <p:spPr>
          <a:xfrm>
            <a:off x="5238212" y="5013760"/>
            <a:ext cx="3762353" cy="470010"/>
          </a:xfrm>
          <a:prstGeom prst="flowChartAlternateProcess">
            <a:avLst/>
          </a:prstGeom>
          <a:solidFill>
            <a:srgbClr val="00B050"/>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id-ID">
                <a:sym typeface="+mn-ea"/>
              </a:rPr>
              <a:t>Thiết kế hệ thống</a:t>
            </a:r>
            <a:endParaRPr lang="en-US" altLang="id-ID"/>
          </a:p>
        </p:txBody>
      </p:sp>
      <p:sp>
        <p:nvSpPr>
          <p:cNvPr id="225" name="Flowchart: Alternate Process 337"/>
          <p:cNvSpPr>
            <a:spLocks noChangeAspect="1"/>
          </p:cNvSpPr>
          <p:nvPr/>
        </p:nvSpPr>
        <p:spPr>
          <a:xfrm>
            <a:off x="5238212" y="4221705"/>
            <a:ext cx="3762353" cy="470011"/>
          </a:xfrm>
          <a:prstGeom prst="flowChartAlternateProcess">
            <a:avLst/>
          </a:prstGeom>
          <a:solidFill>
            <a:srgbClr val="92D050"/>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id-ID"/>
              <a:t>Phân tích hệ thống</a:t>
            </a:r>
            <a:endParaRPr lang="en-US" altLang="id-ID"/>
          </a:p>
        </p:txBody>
      </p:sp>
      <p:sp>
        <p:nvSpPr>
          <p:cNvPr id="2" name="Flowchart: Alternate Process 335"/>
          <p:cNvSpPr>
            <a:spLocks noChangeAspect="1"/>
          </p:cNvSpPr>
          <p:nvPr/>
        </p:nvSpPr>
        <p:spPr>
          <a:xfrm>
            <a:off x="5238212" y="3443405"/>
            <a:ext cx="3744000" cy="467717"/>
          </a:xfrm>
          <a:prstGeom prst="flowChartAlternateProcess">
            <a:avLst/>
          </a:prstGeom>
          <a:solidFill>
            <a:srgbClr val="5FAFD5"/>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defRPr/>
            </a:pPr>
            <a:r>
              <a:rPr lang="en-US" altLang="id-ID"/>
              <a:t>Tổng quan đề tài</a:t>
            </a:r>
            <a:endParaRPr lang="en-US" altLang="id-ID"/>
          </a:p>
        </p:txBody>
      </p:sp>
      <p:sp>
        <p:nvSpPr>
          <p:cNvPr id="233" name="Flowchart: Alternate Process 335"/>
          <p:cNvSpPr>
            <a:spLocks noChangeAspect="1"/>
          </p:cNvSpPr>
          <p:nvPr/>
        </p:nvSpPr>
        <p:spPr>
          <a:xfrm>
            <a:off x="5238212" y="5806875"/>
            <a:ext cx="3762353" cy="470010"/>
          </a:xfrm>
          <a:prstGeom prst="flowChartAlternateProcess">
            <a:avLst/>
          </a:prstGeom>
          <a:solidFill>
            <a:schemeClr val="bg2">
              <a:lumMod val="50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defRPr/>
            </a:pPr>
            <a:r>
              <a:rPr lang="en-US" altLang="id-ID"/>
              <a:t>Kết luận và demo ứng dụng</a:t>
            </a:r>
            <a:endParaRPr lang="en-US" altLang="id-ID"/>
          </a:p>
        </p:txBody>
      </p:sp>
    </p:spTree>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4100945"/>
            <a:ext cx="12258508" cy="2758643"/>
            <a:chOff x="0" y="4802188"/>
            <a:chExt cx="9142413" cy="2057400"/>
          </a:xfrm>
          <a:gradFill>
            <a:gsLst>
              <a:gs pos="0">
                <a:srgbClr val="00B050"/>
              </a:gs>
              <a:gs pos="100000">
                <a:srgbClr val="00B0F0"/>
              </a:gs>
            </a:gsLst>
            <a:lin ang="18900000" scaled="1"/>
          </a:gradFill>
        </p:grpSpPr>
        <p:sp>
          <p:nvSpPr>
            <p:cNvPr id="3" name="TextBox 1"/>
            <p:cNvSpPr txBox="1"/>
            <p:nvPr/>
          </p:nvSpPr>
          <p:spPr>
            <a:xfrm>
              <a:off x="7554913" y="6527800"/>
              <a:ext cx="990600" cy="230188"/>
            </a:xfrm>
            <a:prstGeom prst="rect">
              <a:avLst/>
            </a:prstGeom>
            <a:grpFill/>
          </p:spPr>
          <p:txBody>
            <a:bodyPr>
              <a:spAutoFit/>
            </a:bodyPr>
            <a:lstStyle/>
            <a:p>
              <a:pPr algn="r" eaLnBrk="1" fontAlgn="auto" hangingPunct="1">
                <a:spcBef>
                  <a:spcPts val="0"/>
                </a:spcBef>
                <a:spcAft>
                  <a:spcPts val="0"/>
                </a:spcAft>
                <a:defRPr/>
              </a:pPr>
              <a:r>
                <a:rPr lang="id-ID" sz="900" dirty="0">
                  <a:solidFill>
                    <a:schemeClr val="bg1">
                      <a:lumMod val="65000"/>
                    </a:schemeClr>
                  </a:solidFill>
                  <a:latin typeface="+mn-lt"/>
                </a:rPr>
                <a:t> </a:t>
              </a:r>
              <a:r>
                <a:rPr lang="id-ID" sz="900" dirty="0">
                  <a:solidFill>
                    <a:schemeClr val="bg1">
                      <a:lumMod val="50000"/>
                    </a:schemeClr>
                  </a:solidFill>
                  <a:latin typeface="+mn-lt"/>
                </a:rPr>
                <a:t>-</a:t>
              </a:r>
              <a:r>
                <a:rPr lang="id-ID" sz="900" dirty="0">
                  <a:solidFill>
                    <a:schemeClr val="bg1">
                      <a:lumMod val="65000"/>
                    </a:schemeClr>
                  </a:solidFill>
                  <a:latin typeface="+mn-lt"/>
                </a:rPr>
                <a:t> 0</a:t>
              </a:r>
              <a:fld id="{F3F1A129-154B-493E-9246-9BEE4A2A54EE}" type="slidenum">
                <a:rPr lang="id-ID" sz="900" dirty="0">
                  <a:solidFill>
                    <a:schemeClr val="bg1">
                      <a:lumMod val="65000"/>
                    </a:schemeClr>
                  </a:solidFill>
                  <a:latin typeface="+mn-lt"/>
                </a:rPr>
              </a:fld>
              <a:r>
                <a:rPr lang="id-ID" sz="900" dirty="0">
                  <a:solidFill>
                    <a:schemeClr val="bg1">
                      <a:lumMod val="65000"/>
                    </a:schemeClr>
                  </a:solidFill>
                  <a:latin typeface="+mn-lt"/>
                </a:rPr>
                <a:t> </a:t>
              </a:r>
              <a:r>
                <a:rPr lang="id-ID" sz="900" dirty="0">
                  <a:solidFill>
                    <a:schemeClr val="bg1">
                      <a:lumMod val="50000"/>
                    </a:schemeClr>
                  </a:solidFill>
                  <a:latin typeface="+mn-lt"/>
                </a:rPr>
                <a:t>-</a:t>
              </a:r>
              <a:endParaRPr lang="id-ID" sz="900" dirty="0">
                <a:solidFill>
                  <a:schemeClr val="bg1">
                    <a:lumMod val="50000"/>
                  </a:schemeClr>
                </a:solidFill>
                <a:latin typeface="+mn-lt"/>
              </a:endParaRPr>
            </a:p>
          </p:txBody>
        </p:sp>
        <p:sp>
          <p:nvSpPr>
            <p:cNvPr id="4" name="Freeform 13"/>
            <p:cNvSpPr/>
            <p:nvPr/>
          </p:nvSpPr>
          <p:spPr bwMode="auto">
            <a:xfrm>
              <a:off x="7621588" y="5748338"/>
              <a:ext cx="1520825" cy="1111250"/>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5" name="Freeform 14"/>
            <p:cNvSpPr>
              <a:spLocks noEditPoints="1"/>
            </p:cNvSpPr>
            <p:nvPr/>
          </p:nvSpPr>
          <p:spPr bwMode="auto">
            <a:xfrm>
              <a:off x="6094413" y="4981575"/>
              <a:ext cx="1527175" cy="187801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6" name="Freeform 15"/>
            <p:cNvSpPr/>
            <p:nvPr/>
          </p:nvSpPr>
          <p:spPr bwMode="auto">
            <a:xfrm>
              <a:off x="4572000" y="5438775"/>
              <a:ext cx="1522413" cy="1420813"/>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7" name="Freeform 16"/>
            <p:cNvSpPr/>
            <p:nvPr/>
          </p:nvSpPr>
          <p:spPr bwMode="auto">
            <a:xfrm>
              <a:off x="3051175" y="5164138"/>
              <a:ext cx="1520825" cy="1695450"/>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8" name="Freeform 17"/>
            <p:cNvSpPr/>
            <p:nvPr/>
          </p:nvSpPr>
          <p:spPr bwMode="auto">
            <a:xfrm>
              <a:off x="1524000" y="4802188"/>
              <a:ext cx="1527175" cy="2057400"/>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sp>
          <p:nvSpPr>
            <p:cNvPr id="9" name="Freeform 18"/>
            <p:cNvSpPr>
              <a:spLocks noEditPoints="1"/>
            </p:cNvSpPr>
            <p:nvPr/>
          </p:nvSpPr>
          <p:spPr bwMode="auto">
            <a:xfrm>
              <a:off x="0" y="4868863"/>
              <a:ext cx="1524000" cy="1990725"/>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grpFill/>
            <a:ln>
              <a:noFill/>
            </a:ln>
          </p:spPr>
          <p:txBody>
            <a:bodyPr lIns="68580" tIns="34290" rIns="68580" bIns="34290"/>
            <a:lstStyle/>
            <a:p>
              <a:pPr eaLnBrk="1" fontAlgn="auto" hangingPunct="1">
                <a:spcBef>
                  <a:spcPts val="0"/>
                </a:spcBef>
                <a:spcAft>
                  <a:spcPts val="0"/>
                </a:spcAft>
                <a:defRPr/>
              </a:pPr>
              <a:endParaRPr lang="id-ID" sz="1350">
                <a:latin typeface="+mn-lt"/>
              </a:endParaRPr>
            </a:p>
          </p:txBody>
        </p:sp>
      </p:grpSp>
      <p:sp>
        <p:nvSpPr>
          <p:cNvPr id="18" name="TextBox 11"/>
          <p:cNvSpPr txBox="1"/>
          <p:nvPr/>
        </p:nvSpPr>
        <p:spPr>
          <a:xfrm>
            <a:off x="4455840" y="2592902"/>
            <a:ext cx="3201329" cy="769441"/>
          </a:xfrm>
          <a:prstGeom prst="rect">
            <a:avLst/>
          </a:prstGeom>
          <a:noFill/>
        </p:spPr>
        <p:txBody>
          <a:bodyPr wrap="square">
            <a:spAutoFit/>
          </a:bodyPr>
          <a:lstStyle/>
          <a:p>
            <a:pPr algn="ctr" eaLnBrk="1" fontAlgn="auto" hangingPunct="1">
              <a:spcBef>
                <a:spcPts val="0"/>
              </a:spcBef>
              <a:spcAft>
                <a:spcPts val="0"/>
              </a:spcAft>
              <a:defRPr/>
            </a:pPr>
            <a:r>
              <a:rPr lang="id-ID" sz="4400" dirty="0">
                <a:solidFill>
                  <a:schemeClr val="bg1">
                    <a:lumMod val="50000"/>
                  </a:schemeClr>
                </a:solidFill>
              </a:rPr>
              <a:t>WELCOME</a:t>
            </a:r>
            <a:endParaRPr lang="id-ID" sz="4400" dirty="0">
              <a:solidFill>
                <a:schemeClr val="bg1">
                  <a:lumMod val="50000"/>
                </a:schemeClr>
              </a:solidFill>
            </a:endParaRPr>
          </a:p>
        </p:txBody>
      </p:sp>
      <p:sp>
        <p:nvSpPr>
          <p:cNvPr id="19" name="圆角矩形 18"/>
          <p:cNvSpPr/>
          <p:nvPr/>
        </p:nvSpPr>
        <p:spPr>
          <a:xfrm>
            <a:off x="4401127" y="3315854"/>
            <a:ext cx="3389746" cy="45719"/>
          </a:xfrm>
          <a:prstGeom prst="roundRect">
            <a:avLst>
              <a:gd name="adj" fmla="val 50000"/>
            </a:avLst>
          </a:prstGeom>
          <a:gradFill flip="none" rotWithShape="1">
            <a:gsLst>
              <a:gs pos="0">
                <a:srgbClr val="92D050"/>
              </a:gs>
              <a:gs pos="40000">
                <a:srgbClr val="00B050"/>
              </a:gs>
              <a:gs pos="100000">
                <a:srgbClr val="00B0F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crush"/>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 name="任意多边形 50"/>
          <p:cNvSpPr/>
          <p:nvPr/>
        </p:nvSpPr>
        <p:spPr>
          <a:xfrm>
            <a:off x="18415" y="4726940"/>
            <a:ext cx="3385820" cy="2114550"/>
          </a:xfrm>
          <a:custGeom>
            <a:avLst/>
            <a:gdLst>
              <a:gd name="ir" fmla="*/ w 3 4"/>
              <a:gd name="ib" fmla="*/ h 3 4"/>
            </a:gdLst>
            <a:ahLst/>
            <a:cxnLst>
              <a:cxn ang="3">
                <a:pos x="hc" y="t"/>
              </a:cxn>
              <a:cxn ang="cd2">
                <a:pos x="l" y="vc"/>
              </a:cxn>
              <a:cxn ang="cd4">
                <a:pos x="hc" y="b"/>
              </a:cxn>
              <a:cxn ang="0">
                <a:pos x="r" y="vc"/>
              </a:cxn>
            </a:cxnLst>
            <a:rect l="l" t="t" r="r" b="b"/>
            <a:pathLst>
              <a:path w="7722" h="4822">
                <a:moveTo>
                  <a:pt x="2900" y="0"/>
                </a:moveTo>
                <a:lnTo>
                  <a:pt x="7722" y="4822"/>
                </a:lnTo>
                <a:lnTo>
                  <a:pt x="0" y="4822"/>
                </a:lnTo>
                <a:lnTo>
                  <a:pt x="0" y="2900"/>
                </a:lnTo>
                <a:lnTo>
                  <a:pt x="2900" y="0"/>
                </a:lnTo>
                <a:close/>
              </a:path>
            </a:pathLst>
          </a:custGeom>
          <a:solidFill>
            <a:srgbClr val="FFF6DB"/>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5" name="任意多边形 4"/>
          <p:cNvSpPr/>
          <p:nvPr/>
        </p:nvSpPr>
        <p:spPr>
          <a:xfrm>
            <a:off x="11398885" y="1670050"/>
            <a:ext cx="801370" cy="1490980"/>
          </a:xfrm>
          <a:custGeom>
            <a:avLst/>
            <a:gdLst>
              <a:gd name="ir" fmla="*/ w 3 4"/>
              <a:gd name="ib" fmla="*/ h 3 4"/>
            </a:gdLst>
            <a:ahLst/>
            <a:cxnLst>
              <a:cxn ang="3">
                <a:pos x="hc" y="t"/>
              </a:cxn>
              <a:cxn ang="cd2">
                <a:pos x="l" y="vc"/>
              </a:cxn>
              <a:cxn ang="cd4">
                <a:pos x="hc" y="b"/>
              </a:cxn>
              <a:cxn ang="0">
                <a:pos x="r" y="vc"/>
              </a:cxn>
            </a:cxnLst>
            <a:rect l="l" t="t" r="r" b="b"/>
            <a:pathLst>
              <a:path w="1262" h="2348">
                <a:moveTo>
                  <a:pt x="1174" y="0"/>
                </a:moveTo>
                <a:lnTo>
                  <a:pt x="1262" y="88"/>
                </a:lnTo>
                <a:lnTo>
                  <a:pt x="1262" y="2260"/>
                </a:lnTo>
                <a:lnTo>
                  <a:pt x="1174" y="2348"/>
                </a:lnTo>
                <a:lnTo>
                  <a:pt x="0" y="1174"/>
                </a:lnTo>
                <a:lnTo>
                  <a:pt x="1174" y="0"/>
                </a:lnTo>
                <a:close/>
              </a:path>
            </a:pathLst>
          </a:custGeom>
          <a:solidFill>
            <a:srgbClr val="C5E6A0"/>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6" name="任意多边形 5"/>
          <p:cNvSpPr/>
          <p:nvPr/>
        </p:nvSpPr>
        <p:spPr>
          <a:xfrm>
            <a:off x="-1270" y="4298950"/>
            <a:ext cx="1249045" cy="2498090"/>
          </a:xfrm>
          <a:custGeom>
            <a:avLst/>
            <a:gdLst>
              <a:gd name="ir" fmla="*/ w 3 4"/>
              <a:gd name="ib" fmla="*/ h 3 4"/>
            </a:gdLst>
            <a:ahLst/>
            <a:cxnLst>
              <a:cxn ang="3">
                <a:pos x="hc" y="t"/>
              </a:cxn>
              <a:cxn ang="cd2">
                <a:pos x="l" y="vc"/>
              </a:cxn>
              <a:cxn ang="cd4">
                <a:pos x="hc" y="b"/>
              </a:cxn>
              <a:cxn ang="0">
                <a:pos x="r" y="vc"/>
              </a:cxn>
            </a:cxnLst>
            <a:rect l="l" t="t" r="r" b="b"/>
            <a:pathLst>
              <a:path w="1967" h="3934">
                <a:moveTo>
                  <a:pt x="0" y="0"/>
                </a:moveTo>
                <a:lnTo>
                  <a:pt x="1967" y="1967"/>
                </a:lnTo>
                <a:lnTo>
                  <a:pt x="0" y="3934"/>
                </a:lnTo>
                <a:lnTo>
                  <a:pt x="0" y="0"/>
                </a:lnTo>
                <a:close/>
              </a:path>
            </a:pathLst>
          </a:custGeom>
          <a:solidFill>
            <a:srgbClr val="92D14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19" name="文本框 18" descr="7b0a20202020227461726765744d6f64756c65223a20226b6f6e6c696e65666f6e7473220a7d0a"/>
          <p:cNvSpPr txBox="1"/>
          <p:nvPr/>
        </p:nvSpPr>
        <p:spPr>
          <a:xfrm>
            <a:off x="3029585" y="949325"/>
            <a:ext cx="6412865" cy="4416425"/>
          </a:xfrm>
          <a:prstGeom prst="rect">
            <a:avLst/>
          </a:prstGeom>
          <a:noFill/>
        </p:spPr>
        <p:txBody>
          <a:bodyPr wrap="square" lIns="0" tIns="0" rIns="0" bIns="0" rtlCol="0">
            <a:spAutoFit/>
          </a:bodyPr>
          <a:p>
            <a:pPr lvl="0" algn="ctr">
              <a:spcBef>
                <a:spcPts val="0"/>
              </a:spcBef>
              <a:spcAft>
                <a:spcPts val="0"/>
              </a:spcAft>
              <a:buClrTx/>
              <a:buSzTx/>
              <a:buFontTx/>
              <a:defRPr/>
            </a:pPr>
            <a:r>
              <a:rPr lang="en-US" altLang="zh-CN" sz="28700" noProof="0" dirty="0">
                <a:ln>
                  <a:noFill/>
                </a:ln>
                <a:solidFill>
                  <a:srgbClr val="A7A39D">
                    <a:alpha val="20000"/>
                  </a:srgbClr>
                </a:solidFill>
                <a:effectLst/>
                <a:uLnTx/>
                <a:uFillTx/>
                <a:latin typeface="Open Sans ExtraBold" panose="020B0906030804020204" charset="0"/>
                <a:ea typeface="Open Sans ExtraBold" panose="020B0906030804020204" charset="0"/>
                <a:cs typeface="Open Sans" panose="020B0606030504020204" charset="0"/>
                <a:sym typeface="+mn-ea"/>
              </a:rPr>
              <a:t>01</a:t>
            </a:r>
            <a:endParaRPr lang="en-US" altLang="zh-CN" sz="28700" noProof="0" dirty="0">
              <a:ln>
                <a:noFill/>
              </a:ln>
              <a:solidFill>
                <a:srgbClr val="A7A39D">
                  <a:alpha val="20000"/>
                </a:srgbClr>
              </a:solidFill>
              <a:effectLst/>
              <a:uLnTx/>
              <a:uFillTx/>
              <a:latin typeface="Open Sans ExtraBold" panose="020B0906030804020204" charset="0"/>
              <a:ea typeface="Open Sans ExtraBold" panose="020B0906030804020204" charset="0"/>
              <a:cs typeface="Open Sans" panose="020B0606030504020204" charset="0"/>
              <a:sym typeface="+mn-ea"/>
            </a:endParaRPr>
          </a:p>
        </p:txBody>
      </p:sp>
      <p:sp>
        <p:nvSpPr>
          <p:cNvPr id="7" name="任意多边形 6"/>
          <p:cNvSpPr/>
          <p:nvPr/>
        </p:nvSpPr>
        <p:spPr>
          <a:xfrm>
            <a:off x="2812415" y="6165215"/>
            <a:ext cx="1383030" cy="691515"/>
          </a:xfrm>
          <a:custGeom>
            <a:avLst/>
            <a:gdLst>
              <a:gd name="ir" fmla="*/ w 3 4"/>
              <a:gd name="ib" fmla="*/ h 3 4"/>
            </a:gdLst>
            <a:ahLst/>
            <a:cxnLst>
              <a:cxn ang="3">
                <a:pos x="hc" y="t"/>
              </a:cxn>
              <a:cxn ang="cd2">
                <a:pos x="l" y="vc"/>
              </a:cxn>
              <a:cxn ang="cd4">
                <a:pos x="hc" y="b"/>
              </a:cxn>
              <a:cxn ang="0">
                <a:pos x="r" y="vc"/>
              </a:cxn>
            </a:cxnLst>
            <a:rect l="l" t="t" r="r" b="b"/>
            <a:pathLst>
              <a:path w="2178" h="1089">
                <a:moveTo>
                  <a:pt x="1089" y="0"/>
                </a:moveTo>
                <a:lnTo>
                  <a:pt x="2178" y="1089"/>
                </a:lnTo>
                <a:lnTo>
                  <a:pt x="0" y="1089"/>
                </a:lnTo>
                <a:lnTo>
                  <a:pt x="1089" y="0"/>
                </a:lnTo>
                <a:close/>
              </a:path>
            </a:pathLst>
          </a:custGeom>
          <a:solidFill>
            <a:srgbClr val="F3FAE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89" name="文本框 88" descr="7b0a20202020227461726765744d6f64756c65223a20226b6f6e6c696e65666f6e7473220a7d0a"/>
          <p:cNvSpPr txBox="1"/>
          <p:nvPr/>
        </p:nvSpPr>
        <p:spPr>
          <a:xfrm>
            <a:off x="803910" y="2340610"/>
            <a:ext cx="10584180" cy="1383665"/>
          </a:xfrm>
          <a:prstGeom prst="rect">
            <a:avLst/>
          </a:prstGeom>
          <a:noFill/>
        </p:spPr>
        <p:txBody>
          <a:bodyPr wrap="square" rtlCol="0">
            <a:spAutoFit/>
          </a:bodyPr>
          <a:p>
            <a:pPr lvl="0" algn="ctr">
              <a:buClrTx/>
              <a:buSzTx/>
              <a:buFontTx/>
            </a:pPr>
            <a:r>
              <a:rPr lang="en-US" altLang="zh-CN" sz="8400" b="1" spc="100">
                <a:solidFill>
                  <a:srgbClr val="7BC032"/>
                </a:solidFill>
                <a:uFillTx/>
                <a:latin typeface="Open Sans ExtraBold" panose="020B0906030804020204" charset="0"/>
                <a:ea typeface="Open Sans ExtraBold" panose="020B0906030804020204" charset="0"/>
                <a:cs typeface="Open Sans" panose="020B0606030504020204" charset="0"/>
                <a:sym typeface="Open Sans" panose="020B0606030504020204" charset="0"/>
              </a:rPr>
              <a:t>TỔNG QUAN ĐỀ TÀI</a:t>
            </a:r>
            <a:endParaRPr lang="en-US" altLang="zh-CN" sz="8400" b="1" spc="100">
              <a:solidFill>
                <a:schemeClr val="tx1">
                  <a:lumMod val="75000"/>
                  <a:lumOff val="25000"/>
                </a:schemeClr>
              </a:solidFill>
              <a:uFillTx/>
              <a:latin typeface="Open Sans ExtraBold" panose="020B0906030804020204" charset="0"/>
              <a:ea typeface="Open Sans ExtraBold" panose="020B0906030804020204" charset="0"/>
              <a:cs typeface="Open Sans" panose="020B0606030504020204" charset="0"/>
              <a:sym typeface="Open Sans" panose="020B0606030504020204" charset="0"/>
            </a:endParaRPr>
          </a:p>
        </p:txBody>
      </p:sp>
      <p:sp>
        <p:nvSpPr>
          <p:cNvPr id="13" name="文本框 12"/>
          <p:cNvSpPr txBox="1"/>
          <p:nvPr/>
        </p:nvSpPr>
        <p:spPr>
          <a:xfrm>
            <a:off x="3329305" y="3656965"/>
            <a:ext cx="5814060" cy="506730"/>
          </a:xfrm>
          <a:prstGeom prst="rect">
            <a:avLst/>
          </a:prstGeom>
          <a:noFill/>
        </p:spPr>
        <p:txBody>
          <a:bodyPr wrap="square" rtlCol="0" anchor="t">
            <a:spAutoFit/>
          </a:bodyPr>
          <a:p>
            <a:pPr lvl="0" algn="dist">
              <a:lnSpc>
                <a:spcPct val="150000"/>
              </a:lnSpc>
              <a:buClrTx/>
              <a:buSzTx/>
              <a:buFontTx/>
            </a:pPr>
            <a:r>
              <a:rPr lang="en-US" altLang="zh-CN">
                <a:solidFill>
                  <a:schemeClr val="tx1">
                    <a:lumMod val="75000"/>
                    <a:lumOff val="25000"/>
                  </a:schemeClr>
                </a:solidFill>
                <a:latin typeface="Open Sans" panose="020B0606030504020204" charset="0"/>
                <a:ea typeface="Open Sans" panose="020B0606030504020204" charset="0"/>
                <a:cs typeface="Open Sans" panose="020B0606030504020204" charset="0"/>
                <a:sym typeface="Open Sans" panose="020B0606030504020204" charset="0"/>
              </a:rPr>
              <a:t>sƠ LƯỢC VỀ TÀI APP BÁN ĐỒ ĐIỆN TỬ</a:t>
            </a:r>
            <a:endParaRPr lang="en-US" altLang="zh-CN">
              <a:solidFill>
                <a:schemeClr val="tx1">
                  <a:lumMod val="75000"/>
                  <a:lumOff val="25000"/>
                </a:schemeClr>
              </a:solidFill>
              <a:latin typeface="Open Sans" panose="020B0606030504020204" charset="0"/>
              <a:ea typeface="Open Sans" panose="020B0606030504020204" charset="0"/>
              <a:cs typeface="Open Sans" panose="020B0606030504020204" charset="0"/>
              <a:sym typeface="Open Sans" panose="020B0606030504020204" charset="0"/>
            </a:endParaRPr>
          </a:p>
        </p:txBody>
      </p:sp>
      <p:sp>
        <p:nvSpPr>
          <p:cNvPr id="8" name="任意多边形 7"/>
          <p:cNvSpPr/>
          <p:nvPr/>
        </p:nvSpPr>
        <p:spPr>
          <a:xfrm>
            <a:off x="10466705" y="-6985"/>
            <a:ext cx="1729105" cy="1854835"/>
          </a:xfrm>
          <a:custGeom>
            <a:avLst/>
            <a:gdLst>
              <a:gd name="ir" fmla="*/ w 3 4"/>
              <a:gd name="ib" fmla="*/ h 3 4"/>
            </a:gdLst>
            <a:ahLst/>
            <a:cxnLst>
              <a:cxn ang="3">
                <a:pos x="hc" y="t"/>
              </a:cxn>
              <a:cxn ang="cd2">
                <a:pos x="l" y="vc"/>
              </a:cxn>
              <a:cxn ang="cd4">
                <a:pos x="hc" y="b"/>
              </a:cxn>
              <a:cxn ang="0">
                <a:pos x="r" y="vc"/>
              </a:cxn>
            </a:cxnLst>
            <a:rect l="l" t="t" r="r" b="b"/>
            <a:pathLst>
              <a:path w="2723" h="2921">
                <a:moveTo>
                  <a:pt x="1101" y="0"/>
                </a:moveTo>
                <a:lnTo>
                  <a:pt x="2539" y="0"/>
                </a:lnTo>
                <a:lnTo>
                  <a:pt x="2723" y="184"/>
                </a:lnTo>
                <a:lnTo>
                  <a:pt x="2723" y="2018"/>
                </a:lnTo>
                <a:lnTo>
                  <a:pt x="1820" y="2921"/>
                </a:lnTo>
                <a:lnTo>
                  <a:pt x="0" y="1101"/>
                </a:lnTo>
                <a:lnTo>
                  <a:pt x="1101" y="0"/>
                </a:lnTo>
                <a:close/>
              </a:path>
            </a:pathLst>
          </a:custGeom>
          <a:solidFill>
            <a:srgbClr val="FFF6D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15" name="任意多边形 14"/>
          <p:cNvSpPr/>
          <p:nvPr/>
        </p:nvSpPr>
        <p:spPr>
          <a:xfrm flipH="1" flipV="1">
            <a:off x="-64770" y="-29210"/>
            <a:ext cx="2449830" cy="1202055"/>
          </a:xfrm>
          <a:custGeom>
            <a:avLst/>
            <a:gdLst>
              <a:gd name="adj" fmla="val 50000"/>
              <a:gd name="a" fmla="pin 0 adj 100000"/>
              <a:gd name="x1" fmla="*/ w a 200000"/>
              <a:gd name="x2" fmla="*/ w a 100000"/>
              <a:gd name="x3" fmla="+- x1 wd2 0"/>
            </a:gdLst>
            <a:ahLst/>
            <a:cxnLst>
              <a:cxn ang="3">
                <a:pos x="x2" y="t"/>
              </a:cxn>
              <a:cxn ang="cd2">
                <a:pos x="x1" y="vc"/>
              </a:cxn>
              <a:cxn ang="cd4">
                <a:pos x="l" y="b"/>
              </a:cxn>
              <a:cxn ang="cd4">
                <a:pos x="x2" y="b"/>
              </a:cxn>
              <a:cxn ang="cd4">
                <a:pos x="r" y="b"/>
              </a:cxn>
              <a:cxn ang="0">
                <a:pos x="x3" y="vc"/>
              </a:cxn>
            </a:cxnLst>
            <a:rect l="l" t="t" r="r" b="b"/>
            <a:pathLst>
              <a:path w="6791" h="3333">
                <a:moveTo>
                  <a:pt x="3702" y="0"/>
                </a:moveTo>
                <a:lnTo>
                  <a:pt x="6791" y="2781"/>
                </a:lnTo>
                <a:lnTo>
                  <a:pt x="6791" y="3333"/>
                </a:lnTo>
                <a:lnTo>
                  <a:pt x="0" y="3333"/>
                </a:lnTo>
                <a:lnTo>
                  <a:pt x="3702" y="0"/>
                </a:lnTo>
                <a:close/>
              </a:path>
            </a:pathLst>
          </a:custGeom>
          <a:solidFill>
            <a:srgbClr val="C5E6A0">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44" name="菱形 43"/>
          <p:cNvSpPr/>
          <p:nvPr/>
        </p:nvSpPr>
        <p:spPr>
          <a:xfrm>
            <a:off x="10903585" y="1010920"/>
            <a:ext cx="532130" cy="532130"/>
          </a:xfrm>
          <a:prstGeom prst="diamond">
            <a:avLst/>
          </a:prstGeom>
          <a:solidFill>
            <a:srgbClr val="FFD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Open Sans" panose="020B0606030504020204" charset="0"/>
            </a:endParaRPr>
          </a:p>
        </p:txBody>
      </p:sp>
      <p:sp>
        <p:nvSpPr>
          <p:cNvPr id="3" name="菱形 2"/>
          <p:cNvSpPr/>
          <p:nvPr/>
        </p:nvSpPr>
        <p:spPr>
          <a:xfrm>
            <a:off x="2223770" y="5633085"/>
            <a:ext cx="516890" cy="516890"/>
          </a:xfrm>
          <a:prstGeom prst="diamond">
            <a:avLst/>
          </a:prstGeom>
          <a:solidFill>
            <a:srgbClr val="7BC0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Open Sans" panose="020B06060305040202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菱形 1"/>
          <p:cNvSpPr/>
          <p:nvPr/>
        </p:nvSpPr>
        <p:spPr>
          <a:xfrm>
            <a:off x="36830" y="-149225"/>
            <a:ext cx="704850" cy="704850"/>
          </a:xfrm>
          <a:prstGeom prst="diamond">
            <a:avLst/>
          </a:prstGeom>
          <a:solidFill>
            <a:srgbClr val="92D14F"/>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3" name="菱形 2"/>
          <p:cNvSpPr/>
          <p:nvPr/>
        </p:nvSpPr>
        <p:spPr>
          <a:xfrm>
            <a:off x="71120" y="460375"/>
            <a:ext cx="229235" cy="229235"/>
          </a:xfrm>
          <a:prstGeom prst="diamond">
            <a:avLst/>
          </a:prstGeom>
          <a:solidFill>
            <a:srgbClr val="FFD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Open Sans" panose="020B0606030504020204" charset="0"/>
            </a:endParaRPr>
          </a:p>
        </p:txBody>
      </p:sp>
      <p:sp>
        <p:nvSpPr>
          <p:cNvPr id="43" name="文本框1"/>
          <p:cNvSpPr txBox="1"/>
          <p:nvPr/>
        </p:nvSpPr>
        <p:spPr bwMode="auto">
          <a:xfrm>
            <a:off x="1238885" y="1875155"/>
            <a:ext cx="7281545" cy="3107690"/>
          </a:xfrm>
          <a:prstGeom prst="rect">
            <a:avLst/>
          </a:prstGeom>
          <a:noFill/>
        </p:spPr>
        <p:txBody>
          <a:bodyPr wrap="square" lIns="91440" tIns="45720" rIns="91440" bIns="45720" rtlCol="0" anchor="t">
            <a:spAutoFit/>
          </a:bodyPr>
          <a:p>
            <a:pPr lvl="0" indent="0" algn="just">
              <a:lnSpc>
                <a:spcPct val="140000"/>
              </a:lnSpc>
              <a:spcBef>
                <a:spcPts val="0"/>
              </a:spcBef>
              <a:spcAft>
                <a:spcPts val="0"/>
              </a:spcAft>
              <a:buClrTx/>
              <a:buSzTx/>
              <a:buNone/>
            </a:pPr>
            <a:r>
              <a:rPr lang="zh-CN" altLang="en-US" sz="2000">
                <a:solidFill>
                  <a:schemeClr val="tx1">
                    <a:lumMod val="75000"/>
                    <a:lumOff val="25000"/>
                  </a:schemeClr>
                </a:solidFill>
                <a:latin typeface="Open Sans" panose="020B0606030504020204" charset="0"/>
                <a:ea typeface="Open Sans" panose="020B0606030504020204" charset="0"/>
                <a:cs typeface="Open Sans" panose="020B0606030504020204" charset="0"/>
                <a:sym typeface="+mn-ea"/>
              </a:rPr>
              <a:t>Như chúng ta biết, hiện tại đã có hơn nửa nhân loại sử dụng </a:t>
            </a:r>
            <a:r>
              <a:rPr lang="en-US" altLang="zh-CN" sz="2000">
                <a:solidFill>
                  <a:schemeClr val="tx1">
                    <a:lumMod val="75000"/>
                    <a:lumOff val="25000"/>
                  </a:schemeClr>
                </a:solidFill>
                <a:latin typeface="Open Sans" panose="020B0606030504020204" charset="0"/>
                <a:ea typeface="Open Sans" panose="020B0606030504020204" charset="0"/>
                <a:cs typeface="Open Sans" panose="020B0606030504020204" charset="0"/>
                <a:sym typeface="+mn-ea"/>
              </a:rPr>
              <a:t> máy di động để thoại và giao tiếp qua các mạng không dây. Con số 7 tủ người này sẽ còn tăng lên và máy di dộng ngày càng “thông minh” với nhiều chức năng và dịch vụ hấp dẫn, cho nên thị trường máy di dộng thông minh sẽ vượt xa vi tính trong tương lai rất gần... Vì thế việc lập trình trên thiết bị di dộng ngày càng phổ biến và phát triển rất mạnh mẽ</a:t>
            </a:r>
            <a:endParaRPr lang="en-US" altLang="zh-CN" sz="2000">
              <a:solidFill>
                <a:schemeClr val="tx1">
                  <a:lumMod val="75000"/>
                  <a:lumOff val="25000"/>
                </a:schemeClr>
              </a:solidFill>
              <a:latin typeface="Open Sans" panose="020B0606030504020204" charset="0"/>
              <a:ea typeface="Open Sans" panose="020B0606030504020204" charset="0"/>
              <a:cs typeface="Open Sans" panose="020B0606030504020204" charset="0"/>
              <a:sym typeface="+mn-ea"/>
            </a:endParaRPr>
          </a:p>
        </p:txBody>
      </p:sp>
      <p:sp>
        <p:nvSpPr>
          <p:cNvPr id="12" name="文本框 11" descr="7b0a20202020227461726765744d6f64756c65223a20226b6f6e6c696e65666f6e7473220a7d0a"/>
          <p:cNvSpPr txBox="1"/>
          <p:nvPr>
            <p:custDataLst>
              <p:tags r:id="rId1"/>
            </p:custDataLst>
          </p:nvPr>
        </p:nvSpPr>
        <p:spPr>
          <a:xfrm>
            <a:off x="745490" y="150495"/>
            <a:ext cx="4333875" cy="521970"/>
          </a:xfrm>
          <a:prstGeom prst="rect">
            <a:avLst/>
          </a:prstGeom>
          <a:noFill/>
        </p:spPr>
        <p:txBody>
          <a:bodyPr wrap="square" rtlCol="0">
            <a:spAutoFit/>
          </a:bodyPr>
          <a:p>
            <a:pPr lvl="0" algn="l">
              <a:buClrTx/>
              <a:buSzTx/>
              <a:buFontTx/>
            </a:pPr>
            <a:r>
              <a:rPr lang="en-US" altLang="zh-CN" sz="2800" b="1" spc="100">
                <a:solidFill>
                  <a:schemeClr val="tx1">
                    <a:lumMod val="75000"/>
                    <a:lumOff val="25000"/>
                  </a:schemeClr>
                </a:solidFill>
                <a:uFillTx/>
                <a:latin typeface="Open Sans ExtraBold" panose="020B0906030804020204" charset="0"/>
                <a:ea typeface="Open Sans ExtraBold" panose="020B0906030804020204" charset="0"/>
                <a:cs typeface="Open Sans" panose="020B0606030504020204" charset="0"/>
                <a:sym typeface="Open Sans" panose="020B0606030504020204" charset="0"/>
              </a:rPr>
              <a:t>TỔNG QUAN ĐỀ TÀI</a:t>
            </a:r>
            <a:endParaRPr lang="en-US" altLang="zh-CN" sz="2800" b="1" spc="100">
              <a:solidFill>
                <a:schemeClr val="tx1">
                  <a:lumMod val="75000"/>
                  <a:lumOff val="25000"/>
                </a:schemeClr>
              </a:solidFill>
              <a:uFillTx/>
              <a:latin typeface="Open Sans ExtraBold" panose="020B0906030804020204" charset="0"/>
              <a:ea typeface="Open Sans ExtraBold" panose="020B0906030804020204" charset="0"/>
              <a:cs typeface="Open Sans" panose="020B0606030504020204" charset="0"/>
              <a:sym typeface="Open Sans" panose="020B0606030504020204" charset="0"/>
            </a:endParaRPr>
          </a:p>
        </p:txBody>
      </p:sp>
      <p:pic>
        <p:nvPicPr>
          <p:cNvPr id="13" name="Picture 12" descr="images (1)"/>
          <p:cNvPicPr>
            <a:picLocks noChangeAspect="1"/>
          </p:cNvPicPr>
          <p:nvPr/>
        </p:nvPicPr>
        <p:blipFill>
          <a:blip r:embed="rId2"/>
          <a:stretch>
            <a:fillRect/>
          </a:stretch>
        </p:blipFill>
        <p:spPr>
          <a:xfrm>
            <a:off x="8620125" y="173355"/>
            <a:ext cx="3571240" cy="661098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 name="任意多边形 50"/>
          <p:cNvSpPr/>
          <p:nvPr/>
        </p:nvSpPr>
        <p:spPr>
          <a:xfrm>
            <a:off x="18415" y="4726940"/>
            <a:ext cx="3385820" cy="2114550"/>
          </a:xfrm>
          <a:custGeom>
            <a:avLst/>
            <a:gdLst>
              <a:gd name="ir" fmla="*/ w 3 4"/>
              <a:gd name="ib" fmla="*/ h 3 4"/>
            </a:gdLst>
            <a:ahLst/>
            <a:cxnLst>
              <a:cxn ang="3">
                <a:pos x="hc" y="t"/>
              </a:cxn>
              <a:cxn ang="cd2">
                <a:pos x="l" y="vc"/>
              </a:cxn>
              <a:cxn ang="cd4">
                <a:pos x="hc" y="b"/>
              </a:cxn>
              <a:cxn ang="0">
                <a:pos x="r" y="vc"/>
              </a:cxn>
            </a:cxnLst>
            <a:rect l="l" t="t" r="r" b="b"/>
            <a:pathLst>
              <a:path w="7722" h="4822">
                <a:moveTo>
                  <a:pt x="2900" y="0"/>
                </a:moveTo>
                <a:lnTo>
                  <a:pt x="7722" y="4822"/>
                </a:lnTo>
                <a:lnTo>
                  <a:pt x="0" y="4822"/>
                </a:lnTo>
                <a:lnTo>
                  <a:pt x="0" y="2900"/>
                </a:lnTo>
                <a:lnTo>
                  <a:pt x="2900" y="0"/>
                </a:lnTo>
                <a:close/>
              </a:path>
            </a:pathLst>
          </a:custGeom>
          <a:solidFill>
            <a:srgbClr val="FFF6DB"/>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5" name="任意多边形 4"/>
          <p:cNvSpPr/>
          <p:nvPr/>
        </p:nvSpPr>
        <p:spPr>
          <a:xfrm>
            <a:off x="11398885" y="1670050"/>
            <a:ext cx="801370" cy="1490980"/>
          </a:xfrm>
          <a:custGeom>
            <a:avLst/>
            <a:gdLst>
              <a:gd name="ir" fmla="*/ w 3 4"/>
              <a:gd name="ib" fmla="*/ h 3 4"/>
            </a:gdLst>
            <a:ahLst/>
            <a:cxnLst>
              <a:cxn ang="3">
                <a:pos x="hc" y="t"/>
              </a:cxn>
              <a:cxn ang="cd2">
                <a:pos x="l" y="vc"/>
              </a:cxn>
              <a:cxn ang="cd4">
                <a:pos x="hc" y="b"/>
              </a:cxn>
              <a:cxn ang="0">
                <a:pos x="r" y="vc"/>
              </a:cxn>
            </a:cxnLst>
            <a:rect l="l" t="t" r="r" b="b"/>
            <a:pathLst>
              <a:path w="1262" h="2348">
                <a:moveTo>
                  <a:pt x="1174" y="0"/>
                </a:moveTo>
                <a:lnTo>
                  <a:pt x="1262" y="88"/>
                </a:lnTo>
                <a:lnTo>
                  <a:pt x="1262" y="2260"/>
                </a:lnTo>
                <a:lnTo>
                  <a:pt x="1174" y="2348"/>
                </a:lnTo>
                <a:lnTo>
                  <a:pt x="0" y="1174"/>
                </a:lnTo>
                <a:lnTo>
                  <a:pt x="1174" y="0"/>
                </a:lnTo>
                <a:close/>
              </a:path>
            </a:pathLst>
          </a:custGeom>
          <a:solidFill>
            <a:srgbClr val="C5E6A0"/>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6" name="任意多边形 5"/>
          <p:cNvSpPr/>
          <p:nvPr/>
        </p:nvSpPr>
        <p:spPr>
          <a:xfrm>
            <a:off x="-1270" y="4298950"/>
            <a:ext cx="1249045" cy="2498090"/>
          </a:xfrm>
          <a:custGeom>
            <a:avLst/>
            <a:gdLst>
              <a:gd name="ir" fmla="*/ w 3 4"/>
              <a:gd name="ib" fmla="*/ h 3 4"/>
            </a:gdLst>
            <a:ahLst/>
            <a:cxnLst>
              <a:cxn ang="3">
                <a:pos x="hc" y="t"/>
              </a:cxn>
              <a:cxn ang="cd2">
                <a:pos x="l" y="vc"/>
              </a:cxn>
              <a:cxn ang="cd4">
                <a:pos x="hc" y="b"/>
              </a:cxn>
              <a:cxn ang="0">
                <a:pos x="r" y="vc"/>
              </a:cxn>
            </a:cxnLst>
            <a:rect l="l" t="t" r="r" b="b"/>
            <a:pathLst>
              <a:path w="1967" h="3934">
                <a:moveTo>
                  <a:pt x="0" y="0"/>
                </a:moveTo>
                <a:lnTo>
                  <a:pt x="1967" y="1967"/>
                </a:lnTo>
                <a:lnTo>
                  <a:pt x="0" y="3934"/>
                </a:lnTo>
                <a:lnTo>
                  <a:pt x="0" y="0"/>
                </a:lnTo>
                <a:close/>
              </a:path>
            </a:pathLst>
          </a:custGeom>
          <a:solidFill>
            <a:srgbClr val="92D14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19" name="文本框 18" descr="7b0a20202020227461726765744d6f64756c65223a20226b6f6e6c696e65666f6e7473220a7d0a"/>
          <p:cNvSpPr txBox="1"/>
          <p:nvPr/>
        </p:nvSpPr>
        <p:spPr>
          <a:xfrm>
            <a:off x="3048635" y="949325"/>
            <a:ext cx="6412865" cy="4416425"/>
          </a:xfrm>
          <a:prstGeom prst="rect">
            <a:avLst/>
          </a:prstGeom>
          <a:noFill/>
        </p:spPr>
        <p:txBody>
          <a:bodyPr wrap="square" lIns="0" tIns="0" rIns="0" bIns="0" rtlCol="0">
            <a:spAutoFit/>
          </a:bodyPr>
          <a:p>
            <a:pPr lvl="0" algn="ctr">
              <a:spcBef>
                <a:spcPts val="0"/>
              </a:spcBef>
              <a:spcAft>
                <a:spcPts val="0"/>
              </a:spcAft>
              <a:buClrTx/>
              <a:buSzTx/>
              <a:buFontTx/>
              <a:defRPr/>
            </a:pPr>
            <a:r>
              <a:rPr lang="en-US" altLang="zh-CN" sz="28700" noProof="0" dirty="0">
                <a:ln>
                  <a:noFill/>
                </a:ln>
                <a:solidFill>
                  <a:srgbClr val="A7A39D">
                    <a:alpha val="20000"/>
                  </a:srgbClr>
                </a:solidFill>
                <a:effectLst/>
                <a:uLnTx/>
                <a:uFillTx/>
                <a:latin typeface="Open Sans ExtraBold" panose="020B0906030804020204" charset="0"/>
                <a:ea typeface="Open Sans ExtraBold" panose="020B0906030804020204" charset="0"/>
                <a:cs typeface="Open Sans" panose="020B0606030504020204" charset="0"/>
                <a:sym typeface="+mn-ea"/>
              </a:rPr>
              <a:t>02</a:t>
            </a:r>
            <a:endParaRPr lang="en-US" altLang="zh-CN" sz="28700" noProof="0" dirty="0">
              <a:ln>
                <a:noFill/>
              </a:ln>
              <a:solidFill>
                <a:srgbClr val="A7A39D">
                  <a:alpha val="20000"/>
                </a:srgbClr>
              </a:solidFill>
              <a:effectLst/>
              <a:uLnTx/>
              <a:uFillTx/>
              <a:latin typeface="Open Sans ExtraBold" panose="020B0906030804020204" charset="0"/>
              <a:ea typeface="Open Sans ExtraBold" panose="020B0906030804020204" charset="0"/>
              <a:cs typeface="Open Sans" panose="020B0606030504020204" charset="0"/>
              <a:sym typeface="+mn-ea"/>
            </a:endParaRPr>
          </a:p>
        </p:txBody>
      </p:sp>
      <p:sp>
        <p:nvSpPr>
          <p:cNvPr id="7" name="任意多边形 6"/>
          <p:cNvSpPr/>
          <p:nvPr/>
        </p:nvSpPr>
        <p:spPr>
          <a:xfrm>
            <a:off x="2812415" y="6165215"/>
            <a:ext cx="1383030" cy="691515"/>
          </a:xfrm>
          <a:custGeom>
            <a:avLst/>
            <a:gdLst>
              <a:gd name="ir" fmla="*/ w 3 4"/>
              <a:gd name="ib" fmla="*/ h 3 4"/>
            </a:gdLst>
            <a:ahLst/>
            <a:cxnLst>
              <a:cxn ang="3">
                <a:pos x="hc" y="t"/>
              </a:cxn>
              <a:cxn ang="cd2">
                <a:pos x="l" y="vc"/>
              </a:cxn>
              <a:cxn ang="cd4">
                <a:pos x="hc" y="b"/>
              </a:cxn>
              <a:cxn ang="0">
                <a:pos x="r" y="vc"/>
              </a:cxn>
            </a:cxnLst>
            <a:rect l="l" t="t" r="r" b="b"/>
            <a:pathLst>
              <a:path w="2178" h="1089">
                <a:moveTo>
                  <a:pt x="1089" y="0"/>
                </a:moveTo>
                <a:lnTo>
                  <a:pt x="2178" y="1089"/>
                </a:lnTo>
                <a:lnTo>
                  <a:pt x="0" y="1089"/>
                </a:lnTo>
                <a:lnTo>
                  <a:pt x="1089" y="0"/>
                </a:lnTo>
                <a:close/>
              </a:path>
            </a:pathLst>
          </a:custGeom>
          <a:solidFill>
            <a:srgbClr val="F3FAE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89" name="文本框 88" descr="7b0a20202020227461726765744d6f64756c65223a20226b6f6e6c696e65666f6e7473220a7d0a"/>
          <p:cNvSpPr txBox="1"/>
          <p:nvPr/>
        </p:nvSpPr>
        <p:spPr>
          <a:xfrm>
            <a:off x="506095" y="2334260"/>
            <a:ext cx="11207115" cy="2668905"/>
          </a:xfrm>
          <a:prstGeom prst="rect">
            <a:avLst/>
          </a:prstGeom>
          <a:noFill/>
        </p:spPr>
        <p:txBody>
          <a:bodyPr wrap="square" rtlCol="0">
            <a:noAutofit/>
          </a:bodyPr>
          <a:p>
            <a:pPr lvl="0" algn="ctr">
              <a:buClrTx/>
              <a:buSzTx/>
              <a:buFontTx/>
            </a:pPr>
            <a:r>
              <a:rPr lang="en-US" altLang="zh-CN" sz="8000" b="1" spc="100">
                <a:solidFill>
                  <a:srgbClr val="7BC032"/>
                </a:solidFill>
                <a:uFillTx/>
                <a:latin typeface="Open Sans ExtraBold" panose="020B0906030804020204" charset="0"/>
                <a:ea typeface="Open Sans ExtraBold" panose="020B0906030804020204" charset="0"/>
                <a:cs typeface="Open Sans" panose="020B0606030504020204" charset="0"/>
                <a:sym typeface="Open Sans" panose="020B0606030504020204" charset="0"/>
              </a:rPr>
              <a:t>PHÂN TÍCH HỆ THỐNG</a:t>
            </a:r>
            <a:endParaRPr lang="en-US" altLang="zh-CN" sz="8000" b="1" spc="100">
              <a:solidFill>
                <a:schemeClr val="tx1">
                  <a:lumMod val="75000"/>
                  <a:lumOff val="25000"/>
                </a:schemeClr>
              </a:solidFill>
              <a:uFillTx/>
              <a:latin typeface="Open Sans ExtraBold" panose="020B0906030804020204" charset="0"/>
              <a:ea typeface="Open Sans ExtraBold" panose="020B0906030804020204" charset="0"/>
              <a:cs typeface="Open Sans" panose="020B0606030504020204" charset="0"/>
              <a:sym typeface="Open Sans" panose="020B0606030504020204" charset="0"/>
            </a:endParaRPr>
          </a:p>
        </p:txBody>
      </p:sp>
      <p:sp>
        <p:nvSpPr>
          <p:cNvPr id="13" name="文本框 12"/>
          <p:cNvSpPr txBox="1"/>
          <p:nvPr/>
        </p:nvSpPr>
        <p:spPr>
          <a:xfrm>
            <a:off x="3329305" y="3656965"/>
            <a:ext cx="5814060" cy="506730"/>
          </a:xfrm>
          <a:prstGeom prst="rect">
            <a:avLst/>
          </a:prstGeom>
          <a:noFill/>
        </p:spPr>
        <p:txBody>
          <a:bodyPr wrap="square" rtlCol="0" anchor="t">
            <a:spAutoFit/>
          </a:bodyPr>
          <a:p>
            <a:pPr lvl="0" algn="dist">
              <a:lnSpc>
                <a:spcPct val="150000"/>
              </a:lnSpc>
              <a:buClrTx/>
              <a:buSzTx/>
              <a:buFontTx/>
            </a:pPr>
            <a:r>
              <a:rPr lang="en-US" altLang="zh-CN">
                <a:solidFill>
                  <a:schemeClr val="tx1">
                    <a:lumMod val="75000"/>
                    <a:lumOff val="25000"/>
                  </a:schemeClr>
                </a:solidFill>
                <a:latin typeface="Open Sans" panose="020B0606030504020204" charset="0"/>
                <a:ea typeface="Open Sans" panose="020B0606030504020204" charset="0"/>
                <a:cs typeface="Open Sans" panose="020B0606030504020204" charset="0"/>
                <a:sym typeface="Open Sans" panose="020B0606030504020204" charset="0"/>
              </a:rPr>
              <a:t>Add a short description</a:t>
            </a:r>
            <a:endParaRPr lang="en-US" altLang="zh-CN">
              <a:solidFill>
                <a:schemeClr val="tx1">
                  <a:lumMod val="75000"/>
                  <a:lumOff val="25000"/>
                </a:schemeClr>
              </a:solidFill>
              <a:latin typeface="Open Sans" panose="020B0606030504020204" charset="0"/>
              <a:ea typeface="Open Sans" panose="020B0606030504020204" charset="0"/>
              <a:cs typeface="Open Sans" panose="020B0606030504020204" charset="0"/>
              <a:sym typeface="Open Sans" panose="020B0606030504020204" charset="0"/>
            </a:endParaRPr>
          </a:p>
        </p:txBody>
      </p:sp>
      <p:sp>
        <p:nvSpPr>
          <p:cNvPr id="8" name="任意多边形 7"/>
          <p:cNvSpPr/>
          <p:nvPr/>
        </p:nvSpPr>
        <p:spPr>
          <a:xfrm>
            <a:off x="10466705" y="-6985"/>
            <a:ext cx="1729105" cy="1854835"/>
          </a:xfrm>
          <a:custGeom>
            <a:avLst/>
            <a:gdLst>
              <a:gd name="ir" fmla="*/ w 3 4"/>
              <a:gd name="ib" fmla="*/ h 3 4"/>
            </a:gdLst>
            <a:ahLst/>
            <a:cxnLst>
              <a:cxn ang="3">
                <a:pos x="hc" y="t"/>
              </a:cxn>
              <a:cxn ang="cd2">
                <a:pos x="l" y="vc"/>
              </a:cxn>
              <a:cxn ang="cd4">
                <a:pos x="hc" y="b"/>
              </a:cxn>
              <a:cxn ang="0">
                <a:pos x="r" y="vc"/>
              </a:cxn>
            </a:cxnLst>
            <a:rect l="l" t="t" r="r" b="b"/>
            <a:pathLst>
              <a:path w="2723" h="2921">
                <a:moveTo>
                  <a:pt x="1101" y="0"/>
                </a:moveTo>
                <a:lnTo>
                  <a:pt x="2539" y="0"/>
                </a:lnTo>
                <a:lnTo>
                  <a:pt x="2723" y="184"/>
                </a:lnTo>
                <a:lnTo>
                  <a:pt x="2723" y="2018"/>
                </a:lnTo>
                <a:lnTo>
                  <a:pt x="1820" y="2921"/>
                </a:lnTo>
                <a:lnTo>
                  <a:pt x="0" y="1101"/>
                </a:lnTo>
                <a:lnTo>
                  <a:pt x="1101" y="0"/>
                </a:lnTo>
                <a:close/>
              </a:path>
            </a:pathLst>
          </a:custGeom>
          <a:solidFill>
            <a:srgbClr val="FFF6D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15" name="任意多边形 14"/>
          <p:cNvSpPr/>
          <p:nvPr/>
        </p:nvSpPr>
        <p:spPr>
          <a:xfrm flipH="1" flipV="1">
            <a:off x="-64770" y="-29210"/>
            <a:ext cx="2449830" cy="1202055"/>
          </a:xfrm>
          <a:custGeom>
            <a:avLst/>
            <a:gdLst>
              <a:gd name="adj" fmla="val 50000"/>
              <a:gd name="a" fmla="pin 0 adj 100000"/>
              <a:gd name="x1" fmla="*/ w a 200000"/>
              <a:gd name="x2" fmla="*/ w a 100000"/>
              <a:gd name="x3" fmla="+- x1 wd2 0"/>
            </a:gdLst>
            <a:ahLst/>
            <a:cxnLst>
              <a:cxn ang="3">
                <a:pos x="x2" y="t"/>
              </a:cxn>
              <a:cxn ang="cd2">
                <a:pos x="x1" y="vc"/>
              </a:cxn>
              <a:cxn ang="cd4">
                <a:pos x="l" y="b"/>
              </a:cxn>
              <a:cxn ang="cd4">
                <a:pos x="x2" y="b"/>
              </a:cxn>
              <a:cxn ang="cd4">
                <a:pos x="r" y="b"/>
              </a:cxn>
              <a:cxn ang="0">
                <a:pos x="x3" y="vc"/>
              </a:cxn>
            </a:cxnLst>
            <a:rect l="l" t="t" r="r" b="b"/>
            <a:pathLst>
              <a:path w="6791" h="3333">
                <a:moveTo>
                  <a:pt x="3702" y="0"/>
                </a:moveTo>
                <a:lnTo>
                  <a:pt x="6791" y="2781"/>
                </a:lnTo>
                <a:lnTo>
                  <a:pt x="6791" y="3333"/>
                </a:lnTo>
                <a:lnTo>
                  <a:pt x="0" y="3333"/>
                </a:lnTo>
                <a:lnTo>
                  <a:pt x="3702" y="0"/>
                </a:lnTo>
                <a:close/>
              </a:path>
            </a:pathLst>
          </a:custGeom>
          <a:solidFill>
            <a:srgbClr val="C5E6A0">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44" name="菱形 43"/>
          <p:cNvSpPr/>
          <p:nvPr/>
        </p:nvSpPr>
        <p:spPr>
          <a:xfrm>
            <a:off x="10903585" y="1010920"/>
            <a:ext cx="532130" cy="532130"/>
          </a:xfrm>
          <a:prstGeom prst="diamond">
            <a:avLst/>
          </a:prstGeom>
          <a:solidFill>
            <a:srgbClr val="FFD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Open Sans" panose="020B0606030504020204" charset="0"/>
            </a:endParaRPr>
          </a:p>
        </p:txBody>
      </p:sp>
      <p:sp>
        <p:nvSpPr>
          <p:cNvPr id="3" name="菱形 2"/>
          <p:cNvSpPr/>
          <p:nvPr/>
        </p:nvSpPr>
        <p:spPr>
          <a:xfrm>
            <a:off x="2223770" y="5633085"/>
            <a:ext cx="516890" cy="516890"/>
          </a:xfrm>
          <a:prstGeom prst="diamond">
            <a:avLst/>
          </a:prstGeom>
          <a:solidFill>
            <a:srgbClr val="7BC0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Open Sans" panose="020B060603050402020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圆角矩形 13"/>
          <p:cNvSpPr/>
          <p:nvPr/>
        </p:nvSpPr>
        <p:spPr>
          <a:xfrm>
            <a:off x="4401127" y="1264112"/>
            <a:ext cx="3389746" cy="45719"/>
          </a:xfrm>
          <a:prstGeom prst="roundRect">
            <a:avLst>
              <a:gd name="adj" fmla="val 50000"/>
            </a:avLst>
          </a:prstGeom>
          <a:gradFill flip="none" rotWithShape="1">
            <a:gsLst>
              <a:gs pos="0">
                <a:srgbClr val="92D050"/>
              </a:gs>
              <a:gs pos="40000">
                <a:srgbClr val="00B050"/>
              </a:gs>
              <a:gs pos="100000">
                <a:srgbClr val="00B0F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TextBox 30"/>
          <p:cNvSpPr txBox="1"/>
          <p:nvPr/>
        </p:nvSpPr>
        <p:spPr>
          <a:xfrm>
            <a:off x="4451350" y="565238"/>
            <a:ext cx="3289300" cy="583565"/>
          </a:xfrm>
          <a:prstGeom prst="rect">
            <a:avLst/>
          </a:prstGeom>
          <a:noFill/>
        </p:spPr>
        <p:txBody>
          <a:bodyPr wrap="none">
            <a:spAutoFit/>
          </a:bodyPr>
          <a:p>
            <a:pPr algn="ctr" eaLnBrk="1" fontAlgn="auto" hangingPunct="1">
              <a:spcBef>
                <a:spcPts val="0"/>
              </a:spcBef>
              <a:spcAft>
                <a:spcPts val="0"/>
              </a:spcAft>
              <a:defRPr/>
            </a:pPr>
            <a:r>
              <a:rPr lang="en-US" altLang="id-ID" sz="3200" dirty="0" smtClean="0">
                <a:solidFill>
                  <a:schemeClr val="bg1">
                    <a:lumMod val="50000"/>
                  </a:schemeClr>
                </a:solidFill>
              </a:rPr>
              <a:t>Phân tích hệ thống</a:t>
            </a:r>
            <a:endParaRPr lang="en-US" altLang="id-ID" sz="3200" dirty="0" smtClean="0">
              <a:solidFill>
                <a:schemeClr val="bg1">
                  <a:lumMod val="50000"/>
                </a:schemeClr>
              </a:solidFill>
            </a:endParaRPr>
          </a:p>
        </p:txBody>
      </p:sp>
      <p:pic>
        <p:nvPicPr>
          <p:cNvPr id="8" name="Picture 7" descr="Database-Trang-3.drawio"/>
          <p:cNvPicPr>
            <a:picLocks noChangeAspect="1"/>
          </p:cNvPicPr>
          <p:nvPr/>
        </p:nvPicPr>
        <p:blipFill>
          <a:blip r:embed="rId1"/>
          <a:stretch>
            <a:fillRect/>
          </a:stretch>
        </p:blipFill>
        <p:spPr>
          <a:xfrm>
            <a:off x="2090420" y="2400300"/>
            <a:ext cx="8010525" cy="2057400"/>
          </a:xfrm>
          <a:prstGeom prst="rect">
            <a:avLst/>
          </a:prstGeom>
        </p:spPr>
      </p:pic>
    </p:spTree>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30"/>
          <p:cNvSpPr txBox="1"/>
          <p:nvPr/>
        </p:nvSpPr>
        <p:spPr>
          <a:xfrm>
            <a:off x="3046730" y="680808"/>
            <a:ext cx="6098540" cy="583565"/>
          </a:xfrm>
          <a:prstGeom prst="rect">
            <a:avLst/>
          </a:prstGeom>
          <a:noFill/>
        </p:spPr>
        <p:txBody>
          <a:bodyPr wrap="none">
            <a:spAutoFit/>
          </a:bodyPr>
          <a:lstStyle/>
          <a:p>
            <a:pPr algn="ctr" eaLnBrk="1" fontAlgn="auto" hangingPunct="1">
              <a:spcBef>
                <a:spcPts val="0"/>
              </a:spcBef>
              <a:spcAft>
                <a:spcPts val="0"/>
              </a:spcAft>
              <a:defRPr/>
            </a:pPr>
            <a:r>
              <a:rPr lang="en-US" altLang="id-ID" sz="3200" dirty="0" smtClean="0">
                <a:solidFill>
                  <a:schemeClr val="bg1">
                    <a:lumMod val="50000"/>
                  </a:schemeClr>
                </a:solidFill>
              </a:rPr>
              <a:t>Sơ đồ phân cấp chức năng hệ thống</a:t>
            </a:r>
            <a:endParaRPr lang="en-US" altLang="id-ID" sz="3200" dirty="0" smtClean="0">
              <a:solidFill>
                <a:schemeClr val="bg1">
                  <a:lumMod val="50000"/>
                </a:schemeClr>
              </a:solidFill>
            </a:endParaRPr>
          </a:p>
        </p:txBody>
      </p:sp>
      <p:sp>
        <p:nvSpPr>
          <p:cNvPr id="14" name="圆角矩形 13"/>
          <p:cNvSpPr/>
          <p:nvPr/>
        </p:nvSpPr>
        <p:spPr>
          <a:xfrm>
            <a:off x="4401127" y="1264112"/>
            <a:ext cx="3389746" cy="45719"/>
          </a:xfrm>
          <a:prstGeom prst="roundRect">
            <a:avLst>
              <a:gd name="adj" fmla="val 50000"/>
            </a:avLst>
          </a:prstGeom>
          <a:gradFill flip="none" rotWithShape="1">
            <a:gsLst>
              <a:gs pos="0">
                <a:srgbClr val="92D050"/>
              </a:gs>
              <a:gs pos="40000">
                <a:srgbClr val="00B050"/>
              </a:gs>
              <a:gs pos="100000">
                <a:srgbClr val="00B0F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Picture 4" descr="Untitled Diagram-Page-1.drawio (2)"/>
          <p:cNvPicPr>
            <a:picLocks noChangeAspect="1"/>
          </p:cNvPicPr>
          <p:nvPr/>
        </p:nvPicPr>
        <p:blipFill>
          <a:blip r:embed="rId1"/>
          <a:stretch>
            <a:fillRect/>
          </a:stretch>
        </p:blipFill>
        <p:spPr>
          <a:xfrm>
            <a:off x="0" y="1376680"/>
            <a:ext cx="12134215" cy="53682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 name="任意多边形 50"/>
          <p:cNvSpPr/>
          <p:nvPr/>
        </p:nvSpPr>
        <p:spPr>
          <a:xfrm>
            <a:off x="18415" y="4726940"/>
            <a:ext cx="3385820" cy="2114550"/>
          </a:xfrm>
          <a:custGeom>
            <a:avLst/>
            <a:gdLst>
              <a:gd name="ir" fmla="*/ w 3 4"/>
              <a:gd name="ib" fmla="*/ h 3 4"/>
            </a:gdLst>
            <a:ahLst/>
            <a:cxnLst>
              <a:cxn ang="3">
                <a:pos x="hc" y="t"/>
              </a:cxn>
              <a:cxn ang="cd2">
                <a:pos x="l" y="vc"/>
              </a:cxn>
              <a:cxn ang="cd4">
                <a:pos x="hc" y="b"/>
              </a:cxn>
              <a:cxn ang="0">
                <a:pos x="r" y="vc"/>
              </a:cxn>
            </a:cxnLst>
            <a:rect l="l" t="t" r="r" b="b"/>
            <a:pathLst>
              <a:path w="7722" h="4822">
                <a:moveTo>
                  <a:pt x="2900" y="0"/>
                </a:moveTo>
                <a:lnTo>
                  <a:pt x="7722" y="4822"/>
                </a:lnTo>
                <a:lnTo>
                  <a:pt x="0" y="4822"/>
                </a:lnTo>
                <a:lnTo>
                  <a:pt x="0" y="2900"/>
                </a:lnTo>
                <a:lnTo>
                  <a:pt x="2900" y="0"/>
                </a:lnTo>
                <a:close/>
              </a:path>
            </a:pathLst>
          </a:custGeom>
          <a:solidFill>
            <a:srgbClr val="FFF6DB"/>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5" name="任意多边形 4"/>
          <p:cNvSpPr/>
          <p:nvPr/>
        </p:nvSpPr>
        <p:spPr>
          <a:xfrm>
            <a:off x="11398885" y="1670050"/>
            <a:ext cx="801370" cy="1490980"/>
          </a:xfrm>
          <a:custGeom>
            <a:avLst/>
            <a:gdLst>
              <a:gd name="ir" fmla="*/ w 3 4"/>
              <a:gd name="ib" fmla="*/ h 3 4"/>
            </a:gdLst>
            <a:ahLst/>
            <a:cxnLst>
              <a:cxn ang="3">
                <a:pos x="hc" y="t"/>
              </a:cxn>
              <a:cxn ang="cd2">
                <a:pos x="l" y="vc"/>
              </a:cxn>
              <a:cxn ang="cd4">
                <a:pos x="hc" y="b"/>
              </a:cxn>
              <a:cxn ang="0">
                <a:pos x="r" y="vc"/>
              </a:cxn>
            </a:cxnLst>
            <a:rect l="l" t="t" r="r" b="b"/>
            <a:pathLst>
              <a:path w="1262" h="2348">
                <a:moveTo>
                  <a:pt x="1174" y="0"/>
                </a:moveTo>
                <a:lnTo>
                  <a:pt x="1262" y="88"/>
                </a:lnTo>
                <a:lnTo>
                  <a:pt x="1262" y="2260"/>
                </a:lnTo>
                <a:lnTo>
                  <a:pt x="1174" y="2348"/>
                </a:lnTo>
                <a:lnTo>
                  <a:pt x="0" y="1174"/>
                </a:lnTo>
                <a:lnTo>
                  <a:pt x="1174" y="0"/>
                </a:lnTo>
                <a:close/>
              </a:path>
            </a:pathLst>
          </a:custGeom>
          <a:solidFill>
            <a:srgbClr val="C5E6A0"/>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6" name="任意多边形 5"/>
          <p:cNvSpPr/>
          <p:nvPr/>
        </p:nvSpPr>
        <p:spPr>
          <a:xfrm>
            <a:off x="-1270" y="4298950"/>
            <a:ext cx="1249045" cy="2498090"/>
          </a:xfrm>
          <a:custGeom>
            <a:avLst/>
            <a:gdLst>
              <a:gd name="ir" fmla="*/ w 3 4"/>
              <a:gd name="ib" fmla="*/ h 3 4"/>
            </a:gdLst>
            <a:ahLst/>
            <a:cxnLst>
              <a:cxn ang="3">
                <a:pos x="hc" y="t"/>
              </a:cxn>
              <a:cxn ang="cd2">
                <a:pos x="l" y="vc"/>
              </a:cxn>
              <a:cxn ang="cd4">
                <a:pos x="hc" y="b"/>
              </a:cxn>
              <a:cxn ang="0">
                <a:pos x="r" y="vc"/>
              </a:cxn>
            </a:cxnLst>
            <a:rect l="l" t="t" r="r" b="b"/>
            <a:pathLst>
              <a:path w="1967" h="3934">
                <a:moveTo>
                  <a:pt x="0" y="0"/>
                </a:moveTo>
                <a:lnTo>
                  <a:pt x="1967" y="1967"/>
                </a:lnTo>
                <a:lnTo>
                  <a:pt x="0" y="3934"/>
                </a:lnTo>
                <a:lnTo>
                  <a:pt x="0" y="0"/>
                </a:lnTo>
                <a:close/>
              </a:path>
            </a:pathLst>
          </a:custGeom>
          <a:solidFill>
            <a:srgbClr val="92D14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19" name="文本框 18" descr="7b0a20202020227461726765744d6f64756c65223a20226b6f6e6c696e65666f6e7473220a7d0a"/>
          <p:cNvSpPr txBox="1"/>
          <p:nvPr/>
        </p:nvSpPr>
        <p:spPr>
          <a:xfrm>
            <a:off x="3048635" y="949325"/>
            <a:ext cx="6412865" cy="4416425"/>
          </a:xfrm>
          <a:prstGeom prst="rect">
            <a:avLst/>
          </a:prstGeom>
          <a:noFill/>
        </p:spPr>
        <p:txBody>
          <a:bodyPr wrap="square" lIns="0" tIns="0" rIns="0" bIns="0" rtlCol="0">
            <a:spAutoFit/>
          </a:bodyPr>
          <a:p>
            <a:pPr lvl="0" algn="ctr">
              <a:spcBef>
                <a:spcPts val="0"/>
              </a:spcBef>
              <a:spcAft>
                <a:spcPts val="0"/>
              </a:spcAft>
              <a:buClrTx/>
              <a:buSzTx/>
              <a:buFontTx/>
              <a:defRPr/>
            </a:pPr>
            <a:r>
              <a:rPr lang="en-US" altLang="zh-CN" sz="28700" noProof="0" dirty="0">
                <a:ln>
                  <a:noFill/>
                </a:ln>
                <a:solidFill>
                  <a:srgbClr val="A7A39D">
                    <a:alpha val="20000"/>
                  </a:srgbClr>
                </a:solidFill>
                <a:effectLst/>
                <a:uLnTx/>
                <a:uFillTx/>
                <a:latin typeface="Open Sans ExtraBold" panose="020B0906030804020204" charset="0"/>
                <a:ea typeface="Open Sans ExtraBold" panose="020B0906030804020204" charset="0"/>
                <a:cs typeface="Open Sans" panose="020B0606030504020204" charset="0"/>
                <a:sym typeface="+mn-ea"/>
              </a:rPr>
              <a:t>03</a:t>
            </a:r>
            <a:endParaRPr lang="en-US" altLang="zh-CN" sz="28700" noProof="0" dirty="0">
              <a:ln>
                <a:noFill/>
              </a:ln>
              <a:solidFill>
                <a:srgbClr val="A7A39D">
                  <a:alpha val="20000"/>
                </a:srgbClr>
              </a:solidFill>
              <a:effectLst/>
              <a:uLnTx/>
              <a:uFillTx/>
              <a:latin typeface="Open Sans ExtraBold" panose="020B0906030804020204" charset="0"/>
              <a:ea typeface="Open Sans ExtraBold" panose="020B0906030804020204" charset="0"/>
              <a:cs typeface="Open Sans" panose="020B0606030504020204" charset="0"/>
              <a:sym typeface="+mn-ea"/>
            </a:endParaRPr>
          </a:p>
        </p:txBody>
      </p:sp>
      <p:sp>
        <p:nvSpPr>
          <p:cNvPr id="7" name="任意多边形 6"/>
          <p:cNvSpPr/>
          <p:nvPr/>
        </p:nvSpPr>
        <p:spPr>
          <a:xfrm>
            <a:off x="2812415" y="6165215"/>
            <a:ext cx="1383030" cy="691515"/>
          </a:xfrm>
          <a:custGeom>
            <a:avLst/>
            <a:gdLst>
              <a:gd name="ir" fmla="*/ w 3 4"/>
              <a:gd name="ib" fmla="*/ h 3 4"/>
            </a:gdLst>
            <a:ahLst/>
            <a:cxnLst>
              <a:cxn ang="3">
                <a:pos x="hc" y="t"/>
              </a:cxn>
              <a:cxn ang="cd2">
                <a:pos x="l" y="vc"/>
              </a:cxn>
              <a:cxn ang="cd4">
                <a:pos x="hc" y="b"/>
              </a:cxn>
              <a:cxn ang="0">
                <a:pos x="r" y="vc"/>
              </a:cxn>
            </a:cxnLst>
            <a:rect l="l" t="t" r="r" b="b"/>
            <a:pathLst>
              <a:path w="2178" h="1089">
                <a:moveTo>
                  <a:pt x="1089" y="0"/>
                </a:moveTo>
                <a:lnTo>
                  <a:pt x="2178" y="1089"/>
                </a:lnTo>
                <a:lnTo>
                  <a:pt x="0" y="1089"/>
                </a:lnTo>
                <a:lnTo>
                  <a:pt x="1089" y="0"/>
                </a:lnTo>
                <a:close/>
              </a:path>
            </a:pathLst>
          </a:custGeom>
          <a:solidFill>
            <a:srgbClr val="F3FAE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89" name="文本框 88" descr="7b0a20202020227461726765744d6f64756c65223a20226b6f6e6c696e65666f6e7473220a7d0a"/>
          <p:cNvSpPr txBox="1"/>
          <p:nvPr/>
        </p:nvSpPr>
        <p:spPr>
          <a:xfrm>
            <a:off x="803910" y="2340610"/>
            <a:ext cx="10584180" cy="1322070"/>
          </a:xfrm>
          <a:prstGeom prst="rect">
            <a:avLst/>
          </a:prstGeom>
          <a:noFill/>
        </p:spPr>
        <p:txBody>
          <a:bodyPr wrap="square" rtlCol="0">
            <a:spAutoFit/>
          </a:bodyPr>
          <a:p>
            <a:pPr lvl="0" algn="ctr">
              <a:buClrTx/>
              <a:buSzTx/>
              <a:buFontTx/>
            </a:pPr>
            <a:r>
              <a:rPr lang="en-US" altLang="zh-CN" sz="8000" b="1" spc="100">
                <a:solidFill>
                  <a:srgbClr val="7BC032"/>
                </a:solidFill>
                <a:uFillTx/>
                <a:latin typeface="Open Sans ExtraBold" panose="020B0906030804020204" charset="0"/>
                <a:ea typeface="Open Sans ExtraBold" panose="020B0906030804020204" charset="0"/>
                <a:cs typeface="Open Sans" panose="020B0606030504020204" charset="0"/>
                <a:sym typeface="Open Sans" panose="020B0606030504020204" charset="0"/>
              </a:rPr>
              <a:t>THIẾT KẾ HỆ THỐNG</a:t>
            </a:r>
            <a:endParaRPr lang="en-US" altLang="zh-CN" sz="8000" b="1" spc="100">
              <a:solidFill>
                <a:schemeClr val="tx1">
                  <a:lumMod val="75000"/>
                  <a:lumOff val="25000"/>
                </a:schemeClr>
              </a:solidFill>
              <a:uFillTx/>
              <a:latin typeface="Open Sans ExtraBold" panose="020B0906030804020204" charset="0"/>
              <a:ea typeface="Open Sans ExtraBold" panose="020B0906030804020204" charset="0"/>
              <a:cs typeface="Open Sans" panose="020B0606030504020204" charset="0"/>
              <a:sym typeface="Open Sans" panose="020B0606030504020204" charset="0"/>
            </a:endParaRPr>
          </a:p>
        </p:txBody>
      </p:sp>
      <p:sp>
        <p:nvSpPr>
          <p:cNvPr id="13" name="文本框 12"/>
          <p:cNvSpPr txBox="1"/>
          <p:nvPr/>
        </p:nvSpPr>
        <p:spPr>
          <a:xfrm>
            <a:off x="3329305" y="3656965"/>
            <a:ext cx="5814060" cy="506730"/>
          </a:xfrm>
          <a:prstGeom prst="rect">
            <a:avLst/>
          </a:prstGeom>
          <a:noFill/>
        </p:spPr>
        <p:txBody>
          <a:bodyPr wrap="square" rtlCol="0" anchor="t">
            <a:spAutoFit/>
          </a:bodyPr>
          <a:p>
            <a:pPr lvl="0" algn="dist">
              <a:lnSpc>
                <a:spcPct val="150000"/>
              </a:lnSpc>
              <a:buClrTx/>
              <a:buSzTx/>
              <a:buFontTx/>
            </a:pPr>
            <a:r>
              <a:rPr lang="en-US" altLang="zh-CN">
                <a:solidFill>
                  <a:schemeClr val="tx1">
                    <a:lumMod val="75000"/>
                    <a:lumOff val="25000"/>
                  </a:schemeClr>
                </a:solidFill>
                <a:latin typeface="Open Sans" panose="020B0606030504020204" charset="0"/>
                <a:ea typeface="Open Sans" panose="020B0606030504020204" charset="0"/>
                <a:cs typeface="Open Sans" panose="020B0606030504020204" charset="0"/>
                <a:sym typeface="Open Sans" panose="020B0606030504020204" charset="0"/>
              </a:rPr>
              <a:t>Add a short description</a:t>
            </a:r>
            <a:endParaRPr lang="en-US" altLang="zh-CN">
              <a:solidFill>
                <a:schemeClr val="tx1">
                  <a:lumMod val="75000"/>
                  <a:lumOff val="25000"/>
                </a:schemeClr>
              </a:solidFill>
              <a:latin typeface="Open Sans" panose="020B0606030504020204" charset="0"/>
              <a:ea typeface="Open Sans" panose="020B0606030504020204" charset="0"/>
              <a:cs typeface="Open Sans" panose="020B0606030504020204" charset="0"/>
              <a:sym typeface="Open Sans" panose="020B0606030504020204" charset="0"/>
            </a:endParaRPr>
          </a:p>
        </p:txBody>
      </p:sp>
      <p:sp>
        <p:nvSpPr>
          <p:cNvPr id="8" name="任意多边形 7"/>
          <p:cNvSpPr/>
          <p:nvPr/>
        </p:nvSpPr>
        <p:spPr>
          <a:xfrm>
            <a:off x="10466705" y="-6985"/>
            <a:ext cx="1729105" cy="1854835"/>
          </a:xfrm>
          <a:custGeom>
            <a:avLst/>
            <a:gdLst>
              <a:gd name="ir" fmla="*/ w 3 4"/>
              <a:gd name="ib" fmla="*/ h 3 4"/>
            </a:gdLst>
            <a:ahLst/>
            <a:cxnLst>
              <a:cxn ang="3">
                <a:pos x="hc" y="t"/>
              </a:cxn>
              <a:cxn ang="cd2">
                <a:pos x="l" y="vc"/>
              </a:cxn>
              <a:cxn ang="cd4">
                <a:pos x="hc" y="b"/>
              </a:cxn>
              <a:cxn ang="0">
                <a:pos x="r" y="vc"/>
              </a:cxn>
            </a:cxnLst>
            <a:rect l="l" t="t" r="r" b="b"/>
            <a:pathLst>
              <a:path w="2723" h="2921">
                <a:moveTo>
                  <a:pt x="1101" y="0"/>
                </a:moveTo>
                <a:lnTo>
                  <a:pt x="2539" y="0"/>
                </a:lnTo>
                <a:lnTo>
                  <a:pt x="2723" y="184"/>
                </a:lnTo>
                <a:lnTo>
                  <a:pt x="2723" y="2018"/>
                </a:lnTo>
                <a:lnTo>
                  <a:pt x="1820" y="2921"/>
                </a:lnTo>
                <a:lnTo>
                  <a:pt x="0" y="1101"/>
                </a:lnTo>
                <a:lnTo>
                  <a:pt x="1101" y="0"/>
                </a:lnTo>
                <a:close/>
              </a:path>
            </a:pathLst>
          </a:custGeom>
          <a:solidFill>
            <a:srgbClr val="FFF6D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cs typeface="Open Sans" panose="020B0606030504020204" charset="0"/>
            </a:endParaRPr>
          </a:p>
        </p:txBody>
      </p:sp>
      <p:sp>
        <p:nvSpPr>
          <p:cNvPr id="15" name="任意多边形 14"/>
          <p:cNvSpPr/>
          <p:nvPr/>
        </p:nvSpPr>
        <p:spPr>
          <a:xfrm flipH="1" flipV="1">
            <a:off x="-64770" y="-29210"/>
            <a:ext cx="2449830" cy="1202055"/>
          </a:xfrm>
          <a:custGeom>
            <a:avLst/>
            <a:gdLst>
              <a:gd name="adj" fmla="val 50000"/>
              <a:gd name="a" fmla="pin 0 adj 100000"/>
              <a:gd name="x1" fmla="*/ w a 200000"/>
              <a:gd name="x2" fmla="*/ w a 100000"/>
              <a:gd name="x3" fmla="+- x1 wd2 0"/>
            </a:gdLst>
            <a:ahLst/>
            <a:cxnLst>
              <a:cxn ang="3">
                <a:pos x="x2" y="t"/>
              </a:cxn>
              <a:cxn ang="cd2">
                <a:pos x="x1" y="vc"/>
              </a:cxn>
              <a:cxn ang="cd4">
                <a:pos x="l" y="b"/>
              </a:cxn>
              <a:cxn ang="cd4">
                <a:pos x="x2" y="b"/>
              </a:cxn>
              <a:cxn ang="cd4">
                <a:pos x="r" y="b"/>
              </a:cxn>
              <a:cxn ang="0">
                <a:pos x="x3" y="vc"/>
              </a:cxn>
            </a:cxnLst>
            <a:rect l="l" t="t" r="r" b="b"/>
            <a:pathLst>
              <a:path w="6791" h="3333">
                <a:moveTo>
                  <a:pt x="3702" y="0"/>
                </a:moveTo>
                <a:lnTo>
                  <a:pt x="6791" y="2781"/>
                </a:lnTo>
                <a:lnTo>
                  <a:pt x="6791" y="3333"/>
                </a:lnTo>
                <a:lnTo>
                  <a:pt x="0" y="3333"/>
                </a:lnTo>
                <a:lnTo>
                  <a:pt x="3702" y="0"/>
                </a:lnTo>
                <a:close/>
              </a:path>
            </a:pathLst>
          </a:custGeom>
          <a:solidFill>
            <a:srgbClr val="C5E6A0">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cs typeface="Open Sans" panose="020B0606030504020204" charset="0"/>
              <a:sym typeface="+mn-ea"/>
            </a:endParaRPr>
          </a:p>
        </p:txBody>
      </p:sp>
      <p:sp>
        <p:nvSpPr>
          <p:cNvPr id="44" name="菱形 43"/>
          <p:cNvSpPr/>
          <p:nvPr/>
        </p:nvSpPr>
        <p:spPr>
          <a:xfrm>
            <a:off x="10903585" y="1010920"/>
            <a:ext cx="532130" cy="532130"/>
          </a:xfrm>
          <a:prstGeom prst="diamond">
            <a:avLst/>
          </a:prstGeom>
          <a:solidFill>
            <a:srgbClr val="FFD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Open Sans" panose="020B0606030504020204" charset="0"/>
            </a:endParaRPr>
          </a:p>
        </p:txBody>
      </p:sp>
      <p:sp>
        <p:nvSpPr>
          <p:cNvPr id="3" name="菱形 2"/>
          <p:cNvSpPr/>
          <p:nvPr/>
        </p:nvSpPr>
        <p:spPr>
          <a:xfrm>
            <a:off x="2223770" y="5633085"/>
            <a:ext cx="516890" cy="516890"/>
          </a:xfrm>
          <a:prstGeom prst="diamond">
            <a:avLst/>
          </a:prstGeom>
          <a:solidFill>
            <a:srgbClr val="7BC0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Open Sans" panose="020B0606030504020204" charset="0"/>
            </a:endParaRPr>
          </a:p>
        </p:txBody>
      </p:sp>
    </p:spTree>
  </p:cSld>
  <p:clrMapOvr>
    <a:masterClrMapping/>
  </p:clrMapOvr>
</p:sld>
</file>

<file path=ppt/tags/tag1.xml><?xml version="1.0" encoding="utf-8"?>
<p:tagLst xmlns:p="http://schemas.openxmlformats.org/presentationml/2006/main">
  <p:tag name="KSO_WM_BEAUTIFY_FLAG" val=""/>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1778</Words>
  <Application>WPS Presentation</Application>
  <PresentationFormat>宽屏</PresentationFormat>
  <Paragraphs>111</Paragraphs>
  <Slides>17</Slides>
  <Notes>0</Notes>
  <HiddenSlides>0</HiddenSlides>
  <MMClips>1</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17</vt:i4>
      </vt:variant>
    </vt:vector>
  </HeadingPairs>
  <TitlesOfParts>
    <vt:vector size="30" baseType="lpstr">
      <vt:lpstr>Arial</vt:lpstr>
      <vt:lpstr>SimSun</vt:lpstr>
      <vt:lpstr>Wingdings</vt:lpstr>
      <vt:lpstr>Microsoft YaHei</vt:lpstr>
      <vt:lpstr>Calibri</vt:lpstr>
      <vt:lpstr>Roboto</vt:lpstr>
      <vt:lpstr>Lato</vt:lpstr>
      <vt:lpstr>Arial Unicode MS</vt:lpstr>
      <vt:lpstr>Calibri Light</vt:lpstr>
      <vt:lpstr>Times New Roman</vt:lpstr>
      <vt:lpstr>Open Sans</vt:lpstr>
      <vt:lpstr>Open Sans ExtraBold</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钟丽华</dc:creator>
  <cp:lastModifiedBy>Acer</cp:lastModifiedBy>
  <cp:revision>80</cp:revision>
  <dcterms:created xsi:type="dcterms:W3CDTF">2016-01-11T15:21:00Z</dcterms:created>
  <dcterms:modified xsi:type="dcterms:W3CDTF">2023-09-28T16:26:13Z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1033-12.2.0.13215</vt:lpwstr>
  </property>
  <property fmtid="{D5CDD505-2E9C-101B-9397-08002B2CF9AE}" pid="3" name="ICV">
    <vt:lpwstr>C0A94D572FE34A909327F3D42C14C26B</vt:lpwstr>
  </property>
</Properties>
</file>

<file path=docProps/thumbnail.jpeg>
</file>